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jpeg" ContentType="image/jpeg"/>
  <Default Extension="xml" ContentType="application/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handoutMasters/handoutMaster1.xml" ContentType="application/vnd.openxmlformats-officedocument.presentationml.handoutMaster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8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02CC85-71A2-A248-AA4C-CF4B2B75241F}" type="datetimeFigureOut">
              <a:rPr lang="en-US" smtClean="0"/>
              <a:pPr/>
              <a:t>1/3/18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0A0D0C-9DF1-B949-991C-EDF5B61108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4F5E4-F9B1-FA43-AB88-40F9D3D508EB}" type="datetimeFigureOut">
              <a:rPr lang="en-US" smtClean="0"/>
              <a:pPr/>
              <a:t>1/3/18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3A824-E689-8B42-8358-6CD29B41B42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4/1/18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Seminário AFDP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F5BB5-1C6D-1647-B28E-FEB0B01773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4/1/18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Seminário AFDP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F5BB5-1C6D-1647-B28E-FEB0B01773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4/1/18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Seminário AFDP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F5BB5-1C6D-1647-B28E-FEB0B01773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4/1/18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Seminário AFDP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F5BB5-1C6D-1647-B28E-FEB0B01773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4/1/18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Seminário AFDP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F5BB5-1C6D-1647-B28E-FEB0B01773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4/1/18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Seminário AFDP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F5BB5-1C6D-1647-B28E-FEB0B01773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4/1/18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Seminário AFDP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F5BB5-1C6D-1647-B28E-FEB0B01773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4/1/18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Seminário AFDP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F5BB5-1C6D-1647-B28E-FEB0B01773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4/1/18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Seminário AFDP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F5BB5-1C6D-1647-B28E-FEB0B01773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4/1/18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Seminário AFDP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F5BB5-1C6D-1647-B28E-FEB0B01773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4/1/18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Seminário AFDP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F5BB5-1C6D-1647-B28E-FEB0B01773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PT" smtClean="0"/>
              <a:t>4/1/18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Seminário AFDP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3F5BB5-1C6D-1647-B28E-FEB0B01773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 smtClean="0"/>
              <a:t>Carta dos Direitos dos Cônjuges/Companheiros dos Diplomatas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08948"/>
            <a:ext cx="6400800" cy="1429852"/>
          </a:xfrm>
        </p:spPr>
        <p:txBody>
          <a:bodyPr>
            <a:normAutofit fontScale="92500" lnSpcReduction="10000"/>
          </a:bodyPr>
          <a:lstStyle/>
          <a:p>
            <a:r>
              <a:rPr lang="pt-PT" dirty="0" smtClean="0"/>
              <a:t>Aprovada na Conferência da EUFASA em Helsínquia</a:t>
            </a:r>
          </a:p>
          <a:p>
            <a:r>
              <a:rPr lang="pt-PT" dirty="0" smtClean="0"/>
              <a:t>2017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smtClean="0"/>
              <a:t>Mandato </a:t>
            </a:r>
            <a:r>
              <a:rPr lang="pt-PT" smtClean="0"/>
              <a:t>da</a:t>
            </a:r>
            <a:r>
              <a:rPr lang="pt-PT" smtClean="0"/>
              <a:t> </a:t>
            </a:r>
            <a:r>
              <a:rPr lang="pt-PT" smtClean="0"/>
              <a:t>Conferência</a:t>
            </a:r>
            <a:r>
              <a:rPr lang="pt-PT" smtClean="0"/>
              <a:t> </a:t>
            </a:r>
            <a:r>
              <a:rPr lang="pt-PT" smtClean="0"/>
              <a:t>de</a:t>
            </a:r>
            <a:r>
              <a:rPr lang="pt-PT" smtClean="0"/>
              <a:t> Geneva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Revisitar o trabalho das Conferências EUFASA e seleccionar as </a:t>
            </a:r>
            <a:r>
              <a:rPr lang="pt-PT" dirty="0" smtClean="0"/>
              <a:t>áreas</a:t>
            </a:r>
            <a:r>
              <a:rPr lang="pt-PT" dirty="0" smtClean="0"/>
              <a:t> de maiores relevância</a:t>
            </a:r>
          </a:p>
          <a:p>
            <a:r>
              <a:rPr lang="pt-PT" dirty="0" smtClean="0"/>
              <a:t>Comparar as diversas soluções dos diversos Estados </a:t>
            </a:r>
          </a:p>
          <a:p>
            <a:r>
              <a:rPr lang="pt-PT" dirty="0" smtClean="0"/>
              <a:t>Redigir uma proposta de “Carta de Direitos” que reunisse conclusões, recomendações e decisões anteriores um documento de “força renovada”</a:t>
            </a:r>
          </a:p>
          <a:p>
            <a:pPr>
              <a:buNone/>
            </a:pPr>
            <a:endParaRPr lang="pt-P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4/1/18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F5BB5-1C6D-1647-B28E-FEB0B01773B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Seminário AFDP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 proposta de “Carta” deveria: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Focar os Direitos</a:t>
            </a:r>
          </a:p>
          <a:p>
            <a:endParaRPr lang="pt-PT" dirty="0" smtClean="0"/>
          </a:p>
          <a:p>
            <a:r>
              <a:rPr lang="pt-PT" dirty="0" smtClean="0"/>
              <a:t>Concentrar-se nas matérias de maior importância</a:t>
            </a:r>
          </a:p>
          <a:p>
            <a:endParaRPr lang="pt-PT" dirty="0" smtClean="0"/>
          </a:p>
          <a:p>
            <a:r>
              <a:rPr lang="pt-PT" dirty="0" smtClean="0"/>
              <a:t>Procurar uma base comum </a:t>
            </a:r>
            <a:endParaRPr lang="pt-P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4/1/18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F5BB5-1C6D-1647-B28E-FEB0B01773B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Seminário AFDP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Objectivos da “Carta”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PT" smtClean="0"/>
              <a:t>O</a:t>
            </a:r>
            <a:r>
              <a:rPr lang="pt-PT" smtClean="0"/>
              <a:t> </a:t>
            </a:r>
            <a:r>
              <a:rPr lang="pt-PT" smtClean="0"/>
              <a:t>reconhecimento</a:t>
            </a:r>
            <a:r>
              <a:rPr lang="pt-PT" smtClean="0"/>
              <a:t> </a:t>
            </a:r>
            <a:r>
              <a:rPr lang="pt-PT" smtClean="0"/>
              <a:t>do</a:t>
            </a:r>
            <a:r>
              <a:rPr lang="pt-PT" smtClean="0"/>
              <a:t> </a:t>
            </a:r>
            <a:r>
              <a:rPr lang="pt-PT" smtClean="0"/>
              <a:t>impacto</a:t>
            </a:r>
            <a:r>
              <a:rPr lang="pt-PT" smtClean="0"/>
              <a:t> </a:t>
            </a:r>
            <a:r>
              <a:rPr lang="pt-PT" smtClean="0"/>
              <a:t>da</a:t>
            </a:r>
            <a:r>
              <a:rPr lang="pt-PT" smtClean="0"/>
              <a:t> </a:t>
            </a:r>
            <a:r>
              <a:rPr lang="pt-PT" smtClean="0"/>
              <a:t>carreira</a:t>
            </a:r>
            <a:r>
              <a:rPr lang="pt-PT" smtClean="0"/>
              <a:t> </a:t>
            </a:r>
            <a:r>
              <a:rPr lang="pt-PT" smtClean="0"/>
              <a:t>diplomática</a:t>
            </a:r>
            <a:r>
              <a:rPr lang="pt-PT" smtClean="0"/>
              <a:t> </a:t>
            </a:r>
            <a:r>
              <a:rPr lang="pt-PT" smtClean="0"/>
              <a:t>na</a:t>
            </a:r>
            <a:r>
              <a:rPr lang="pt-PT" smtClean="0"/>
              <a:t> </a:t>
            </a:r>
            <a:r>
              <a:rPr lang="pt-PT" smtClean="0"/>
              <a:t>vida</a:t>
            </a:r>
            <a:r>
              <a:rPr lang="pt-PT" smtClean="0"/>
              <a:t> </a:t>
            </a:r>
            <a:r>
              <a:rPr lang="pt-PT" smtClean="0"/>
              <a:t>e</a:t>
            </a:r>
            <a:r>
              <a:rPr lang="pt-PT" smtClean="0"/>
              <a:t> </a:t>
            </a:r>
            <a:r>
              <a:rPr lang="pt-PT" smtClean="0"/>
              <a:t>carreira</a:t>
            </a:r>
            <a:r>
              <a:rPr lang="pt-PT" smtClean="0"/>
              <a:t> </a:t>
            </a:r>
            <a:r>
              <a:rPr lang="pt-PT" smtClean="0"/>
              <a:t>profissional</a:t>
            </a:r>
            <a:r>
              <a:rPr lang="pt-PT" smtClean="0"/>
              <a:t> </a:t>
            </a:r>
            <a:r>
              <a:rPr lang="pt-PT" smtClean="0"/>
              <a:t>dos</a:t>
            </a:r>
            <a:r>
              <a:rPr lang="pt-PT" smtClean="0"/>
              <a:t> cônjuges/</a:t>
            </a:r>
            <a:r>
              <a:rPr lang="pt-PT" smtClean="0"/>
              <a:t>companheiros</a:t>
            </a:r>
            <a:r>
              <a:rPr lang="pt-PT" smtClean="0"/>
              <a:t> </a:t>
            </a:r>
            <a:r>
              <a:rPr lang="pt-PT" smtClean="0"/>
              <a:t>dos</a:t>
            </a:r>
            <a:r>
              <a:rPr lang="pt-PT" smtClean="0"/>
              <a:t> </a:t>
            </a:r>
            <a:r>
              <a:rPr lang="pt-PT" smtClean="0"/>
              <a:t>diplomatas</a:t>
            </a:r>
            <a:r>
              <a:rPr lang="pt-PT" smtClean="0"/>
              <a:t> </a:t>
            </a:r>
            <a:r>
              <a:rPr lang="pt-PT" smtClean="0"/>
              <a:t>que</a:t>
            </a:r>
            <a:r>
              <a:rPr lang="pt-PT" smtClean="0"/>
              <a:t> </a:t>
            </a:r>
            <a:r>
              <a:rPr lang="pt-PT" smtClean="0"/>
              <a:t>deverá</a:t>
            </a:r>
            <a:r>
              <a:rPr lang="pt-PT" smtClean="0"/>
              <a:t> </a:t>
            </a:r>
            <a:r>
              <a:rPr lang="pt-PT" smtClean="0"/>
              <a:t>ser</a:t>
            </a:r>
            <a:r>
              <a:rPr lang="pt-PT" smtClean="0"/>
              <a:t> minimizado</a:t>
            </a:r>
          </a:p>
          <a:p>
            <a:pPr>
              <a:buNone/>
            </a:pPr>
            <a:r>
              <a:rPr lang="pt-PT" smtClean="0"/>
              <a:t> </a:t>
            </a:r>
          </a:p>
          <a:p>
            <a:r>
              <a:rPr lang="pt-PT" smtClean="0"/>
              <a:t> </a:t>
            </a:r>
            <a:r>
              <a:rPr lang="pt-PT" smtClean="0"/>
              <a:t>Renovar</a:t>
            </a:r>
            <a:r>
              <a:rPr lang="pt-PT" smtClean="0"/>
              <a:t> </a:t>
            </a:r>
            <a:r>
              <a:rPr lang="pt-PT" smtClean="0"/>
              <a:t>esforços</a:t>
            </a:r>
            <a:r>
              <a:rPr lang="pt-PT" smtClean="0"/>
              <a:t> </a:t>
            </a:r>
            <a:r>
              <a:rPr lang="pt-PT" smtClean="0"/>
              <a:t>passados</a:t>
            </a:r>
            <a:r>
              <a:rPr lang="pt-PT" smtClean="0"/>
              <a:t> </a:t>
            </a:r>
            <a:r>
              <a:rPr lang="pt-PT" smtClean="0"/>
              <a:t>da</a:t>
            </a:r>
            <a:r>
              <a:rPr lang="pt-PT" smtClean="0"/>
              <a:t> EUFASA</a:t>
            </a:r>
          </a:p>
          <a:p>
            <a:pPr>
              <a:buNone/>
            </a:pPr>
            <a:endParaRPr lang="pt-PT" smtClean="0"/>
          </a:p>
          <a:p>
            <a:r>
              <a:rPr lang="pt-PT" smtClean="0"/>
              <a:t>Criar</a:t>
            </a:r>
            <a:r>
              <a:rPr lang="pt-PT" smtClean="0"/>
              <a:t> </a:t>
            </a:r>
            <a:r>
              <a:rPr lang="pt-PT" smtClean="0"/>
              <a:t>um</a:t>
            </a:r>
            <a:r>
              <a:rPr lang="pt-PT" smtClean="0"/>
              <a:t> </a:t>
            </a:r>
            <a:r>
              <a:rPr lang="pt-PT" smtClean="0"/>
              <a:t>instrumento</a:t>
            </a:r>
            <a:r>
              <a:rPr lang="pt-PT" smtClean="0"/>
              <a:t> </a:t>
            </a:r>
            <a:r>
              <a:rPr lang="pt-PT" smtClean="0"/>
              <a:t>de</a:t>
            </a:r>
            <a:r>
              <a:rPr lang="pt-PT" smtClean="0"/>
              <a:t> </a:t>
            </a:r>
            <a:r>
              <a:rPr lang="pt-PT" smtClean="0"/>
              <a:t>sensibilização</a:t>
            </a:r>
            <a:r>
              <a:rPr lang="pt-PT" smtClean="0"/>
              <a:t> </a:t>
            </a:r>
            <a:r>
              <a:rPr lang="pt-PT" smtClean="0"/>
              <a:t>dos</a:t>
            </a:r>
            <a:r>
              <a:rPr lang="pt-PT" smtClean="0"/>
              <a:t> MNEs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4/1</a:t>
            </a:r>
            <a:r>
              <a:rPr lang="pt-PT" smtClean="0"/>
              <a:t>/</a:t>
            </a:r>
            <a:r>
              <a:rPr lang="pt-PT" smtClean="0"/>
              <a:t>18</a:t>
            </a:r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F5BB5-1C6D-1647-B28E-FEB0B01773B2}" type="slidenum">
              <a:rPr lang="pt-PT" smtClean="0"/>
              <a:pPr/>
              <a:t>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Seminário </a:t>
            </a:r>
            <a:r>
              <a:rPr lang="pt-PT" smtClean="0"/>
              <a:t>AFDP</a:t>
            </a:r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Processo de Redacção e Aprovação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Primeira versão apresentada pela Associaç</a:t>
            </a:r>
            <a:r>
              <a:rPr lang="pt-PT" dirty="0" smtClean="0"/>
              <a:t>ão </a:t>
            </a:r>
            <a:r>
              <a:rPr lang="pt-PT" dirty="0" smtClean="0"/>
              <a:t>portuguesa</a:t>
            </a:r>
          </a:p>
          <a:p>
            <a:r>
              <a:rPr lang="pt-PT" dirty="0" smtClean="0"/>
              <a:t>Revisão e contrapropostas pelas outras Associaç</a:t>
            </a:r>
            <a:r>
              <a:rPr lang="pt-PT" dirty="0" smtClean="0"/>
              <a:t>ões</a:t>
            </a:r>
            <a:endParaRPr lang="pt-PT" dirty="0" smtClean="0"/>
          </a:p>
          <a:p>
            <a:r>
              <a:rPr lang="pt-PT" dirty="0" smtClean="0"/>
              <a:t>Comparação e definição de termos legais</a:t>
            </a:r>
          </a:p>
          <a:p>
            <a:r>
              <a:rPr lang="pt-PT" dirty="0" smtClean="0"/>
              <a:t>Revisão da versão em Inglês</a:t>
            </a:r>
          </a:p>
          <a:p>
            <a:r>
              <a:rPr lang="pt-PT" dirty="0" smtClean="0"/>
              <a:t>Discussão final, alterações, votação e assinatura </a:t>
            </a:r>
          </a:p>
          <a:p>
            <a:endParaRPr lang="pt-PT" dirty="0" smtClean="0"/>
          </a:p>
          <a:p>
            <a:endParaRPr lang="pt-P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4/1/18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F5BB5-1C6D-1647-B28E-FEB0B01773B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Seminário AFDP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5851525"/>
          </a:xfrm>
        </p:spPr>
        <p:txBody>
          <a:bodyPr/>
          <a:lstStyle/>
          <a:p>
            <a:r>
              <a:rPr lang="pt-PT" dirty="0" smtClean="0"/>
              <a:t>Estrutura e Conteúdo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V="1">
            <a:off x="457200" y="6126163"/>
            <a:ext cx="8229600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4/1/18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F5BB5-1C6D-1647-B28E-FEB0B01773B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Seminário AFDP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Reconhecimento: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Da contribuição dos cônjuges/companheiros dos diplomatas para o exercício do cargo diplomático</a:t>
            </a:r>
          </a:p>
          <a:p>
            <a:endParaRPr lang="pt-PT" dirty="0" smtClean="0"/>
          </a:p>
          <a:p>
            <a:r>
              <a:rPr lang="pt-PT" dirty="0" smtClean="0"/>
              <a:t>Do impacto da carreira diplomática na vida profissional dos cônjuges/companheiros dos diplomatas</a:t>
            </a:r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4/1/18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F5BB5-1C6D-1647-B28E-FEB0B01773B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Seminário AFDP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smtClean="0"/>
              <a:t>Protecção </a:t>
            </a:r>
            <a:r>
              <a:rPr lang="pt-PT" smtClean="0"/>
              <a:t>e</a:t>
            </a:r>
            <a:r>
              <a:rPr lang="pt-PT" smtClean="0"/>
              <a:t> </a:t>
            </a:r>
            <a:r>
              <a:rPr lang="pt-PT" smtClean="0"/>
              <a:t>compensação</a:t>
            </a:r>
            <a:r>
              <a:rPr lang="pt-PT" smtClean="0"/>
              <a:t> financeira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smtClean="0"/>
              <a:t>Protecção </a:t>
            </a:r>
            <a:r>
              <a:rPr lang="pt-PT" smtClean="0"/>
              <a:t>em</a:t>
            </a:r>
            <a:r>
              <a:rPr lang="pt-PT" smtClean="0"/>
              <a:t> </a:t>
            </a:r>
            <a:r>
              <a:rPr lang="pt-PT" smtClean="0"/>
              <a:t>caso</a:t>
            </a:r>
            <a:r>
              <a:rPr lang="pt-PT" smtClean="0"/>
              <a:t> </a:t>
            </a:r>
            <a:r>
              <a:rPr lang="pt-PT" smtClean="0"/>
              <a:t>de</a:t>
            </a:r>
            <a:r>
              <a:rPr lang="pt-PT" smtClean="0"/>
              <a:t> divórcio</a:t>
            </a:r>
            <a:r>
              <a:rPr lang="pt-PT" smtClean="0"/>
              <a:t>,</a:t>
            </a:r>
            <a:r>
              <a:rPr lang="pt-PT" smtClean="0"/>
              <a:t> incapacidade</a:t>
            </a:r>
            <a:r>
              <a:rPr lang="pt-PT" smtClean="0"/>
              <a:t>,</a:t>
            </a:r>
            <a:r>
              <a:rPr lang="pt-PT" smtClean="0"/>
              <a:t> </a:t>
            </a:r>
            <a:r>
              <a:rPr lang="pt-PT" smtClean="0"/>
              <a:t>viuvez</a:t>
            </a:r>
            <a:r>
              <a:rPr lang="pt-PT" smtClean="0"/>
              <a:t> </a:t>
            </a:r>
            <a:r>
              <a:rPr lang="pt-PT" smtClean="0"/>
              <a:t>e</a:t>
            </a:r>
            <a:r>
              <a:rPr lang="pt-PT" smtClean="0"/>
              <a:t> velhice.</a:t>
            </a:r>
          </a:p>
          <a:p>
            <a:r>
              <a:rPr lang="pt-PT" dirty="0" smtClean="0"/>
              <a:t>Compensação pela perda de rendimentos</a:t>
            </a:r>
          </a:p>
          <a:p>
            <a:r>
              <a:rPr lang="pt-PT" dirty="0" smtClean="0"/>
              <a:t>Compensação pela contribuição para a representação diplomática</a:t>
            </a:r>
          </a:p>
          <a:p>
            <a:r>
              <a:rPr lang="pt-PT" dirty="0" smtClean="0"/>
              <a:t>Compensação pela perda de protecção social (desemprego e reforma)</a:t>
            </a:r>
          </a:p>
          <a:p>
            <a:r>
              <a:rPr lang="pt-PT" dirty="0" smtClean="0"/>
              <a:t>Protecção da saúde</a:t>
            </a:r>
          </a:p>
          <a:p>
            <a:endParaRPr lang="pt-PT" dirty="0" smtClean="0"/>
          </a:p>
          <a:p>
            <a:endParaRPr lang="pt-PT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4/1</a:t>
            </a:r>
            <a:r>
              <a:rPr lang="pt-PT" smtClean="0"/>
              <a:t>/</a:t>
            </a:r>
            <a:r>
              <a:rPr lang="pt-PT" smtClean="0"/>
              <a:t>18</a:t>
            </a:r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F5BB5-1C6D-1647-B28E-FEB0B01773B2}" type="slidenum">
              <a:rPr lang="pt-PT" smtClean="0"/>
              <a:pPr/>
              <a:t>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Seminário </a:t>
            </a:r>
            <a:r>
              <a:rPr lang="pt-PT" smtClean="0"/>
              <a:t>AFDP</a:t>
            </a:r>
            <a:endParaRPr lang="pt-PT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Apoio </a:t>
            </a:r>
            <a:r>
              <a:rPr lang="pt-PT" smtClean="0"/>
              <a:t>ao</a:t>
            </a:r>
            <a:r>
              <a:rPr lang="pt-PT" smtClean="0"/>
              <a:t> Emprego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smtClean="0"/>
              <a:t>n</a:t>
            </a:r>
            <a:r>
              <a:rPr lang="pt-PT" smtClean="0"/>
              <a:t>o</a:t>
            </a:r>
            <a:r>
              <a:rPr lang="pt-PT" smtClean="0"/>
              <a:t> estrangeiro</a:t>
            </a:r>
          </a:p>
          <a:p>
            <a:r>
              <a:rPr lang="pt-PT" smtClean="0"/>
              <a:t>no</a:t>
            </a:r>
            <a:r>
              <a:rPr lang="pt-PT" smtClean="0"/>
              <a:t> </a:t>
            </a:r>
            <a:r>
              <a:rPr lang="pt-PT" smtClean="0"/>
              <a:t>regresso</a:t>
            </a:r>
            <a:r>
              <a:rPr lang="pt-PT" smtClean="0"/>
              <a:t> </a:t>
            </a:r>
            <a:r>
              <a:rPr lang="pt-PT" smtClean="0"/>
              <a:t>a</a:t>
            </a:r>
            <a:r>
              <a:rPr lang="pt-PT" smtClean="0"/>
              <a:t> Portugal</a:t>
            </a:r>
          </a:p>
          <a:p>
            <a:r>
              <a:rPr lang="pt-PT" smtClean="0"/>
              <a:t>na</a:t>
            </a:r>
            <a:r>
              <a:rPr lang="pt-PT" smtClean="0"/>
              <a:t> </a:t>
            </a:r>
            <a:r>
              <a:rPr lang="pt-PT" smtClean="0"/>
              <a:t>situação</a:t>
            </a:r>
            <a:r>
              <a:rPr lang="pt-PT" smtClean="0"/>
              <a:t> </a:t>
            </a:r>
            <a:r>
              <a:rPr lang="pt-PT" smtClean="0"/>
              <a:t>de</a:t>
            </a:r>
            <a:r>
              <a:rPr lang="pt-PT" smtClean="0"/>
              <a:t> desemprego</a:t>
            </a:r>
          </a:p>
          <a:p>
            <a:r>
              <a:rPr lang="pt-PT" smtClean="0"/>
              <a:t>licença</a:t>
            </a:r>
            <a:r>
              <a:rPr lang="pt-PT" smtClean="0"/>
              <a:t> </a:t>
            </a:r>
            <a:r>
              <a:rPr lang="pt-PT" smtClean="0"/>
              <a:t>para</a:t>
            </a:r>
            <a:r>
              <a:rPr lang="pt-PT" smtClean="0"/>
              <a:t> </a:t>
            </a:r>
            <a:r>
              <a:rPr lang="pt-PT" smtClean="0"/>
              <a:t>acompanhar</a:t>
            </a:r>
            <a:r>
              <a:rPr lang="pt-PT" smtClean="0"/>
              <a:t> </a:t>
            </a:r>
            <a:r>
              <a:rPr lang="pt-PT" smtClean="0"/>
              <a:t>o</a:t>
            </a:r>
            <a:r>
              <a:rPr lang="pt-PT" smtClean="0"/>
              <a:t> </a:t>
            </a:r>
            <a:r>
              <a:rPr lang="pt-PT" smtClean="0"/>
              <a:t>cônjuge</a:t>
            </a:r>
            <a:r>
              <a:rPr lang="pt-PT" smtClean="0"/>
              <a:t> </a:t>
            </a:r>
          </a:p>
          <a:p>
            <a:r>
              <a:rPr lang="pt-PT" smtClean="0"/>
              <a:t>acordos</a:t>
            </a:r>
            <a:r>
              <a:rPr lang="pt-PT" smtClean="0"/>
              <a:t> bilaterais</a:t>
            </a:r>
          </a:p>
          <a:p>
            <a:r>
              <a:rPr lang="pt-PT" smtClean="0"/>
              <a:t>formação</a:t>
            </a:r>
          </a:p>
          <a:p>
            <a:pPr>
              <a:buNone/>
            </a:pPr>
            <a:endParaRPr lang="pt-PT" smtClean="0"/>
          </a:p>
          <a:p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4/1</a:t>
            </a:r>
            <a:r>
              <a:rPr lang="pt-PT" smtClean="0"/>
              <a:t>/</a:t>
            </a:r>
            <a:r>
              <a:rPr lang="pt-PT" smtClean="0"/>
              <a:t>18</a:t>
            </a:r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F5BB5-1C6D-1647-B28E-FEB0B01773B2}" type="slidenum">
              <a:rPr lang="pt-PT" smtClean="0"/>
              <a:pPr/>
              <a:t>9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Seminário </a:t>
            </a:r>
            <a:r>
              <a:rPr lang="pt-PT" smtClean="0"/>
              <a:t>AFDP</a:t>
            </a:r>
            <a:endParaRPr lang="pt-P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326</Words>
  <Application>Microsoft Macintosh PowerPoint</Application>
  <PresentationFormat>On-screen Show (4:3)</PresentationFormat>
  <Paragraphs>69</Paragraphs>
  <Slides>9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Carta dos Direitos dos Cônjuges/Companheiros dos Diplomatas</vt:lpstr>
      <vt:lpstr>Mandato da Conferência de Geneva</vt:lpstr>
      <vt:lpstr>A proposta de “Carta” deveria:</vt:lpstr>
      <vt:lpstr>Objectivos da “Carta”</vt:lpstr>
      <vt:lpstr>Processo de Redacção e Aprovação</vt:lpstr>
      <vt:lpstr>Estrutura e Conteúdo</vt:lpstr>
      <vt:lpstr>Reconhecimento:</vt:lpstr>
      <vt:lpstr>Protecção e compensação financeira</vt:lpstr>
      <vt:lpstr>Apoio ao Emprego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Carta dos Direitos dos Cônjuges/Companheiros ds Diplomatas</dc:title>
  <dc:creator>Maria Mendes</dc:creator>
  <cp:lastModifiedBy>Maria Mendes</cp:lastModifiedBy>
  <cp:revision>6</cp:revision>
  <dcterms:created xsi:type="dcterms:W3CDTF">2018-01-03T22:07:05Z</dcterms:created>
  <dcterms:modified xsi:type="dcterms:W3CDTF">2018-01-03T22:18:13Z</dcterms:modified>
</cp:coreProperties>
</file>