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258" r:id="rId5"/>
    <p:sldId id="259" r:id="rId6"/>
  </p:sldIdLst>
  <p:sldSz cx="15840075" cy="75612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C2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CBA30B-987D-45D3-810B-00A46D1AABB0}" v="70" dt="2022-02-13T16:00:39.8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9" autoAdjust="0"/>
    <p:restoredTop sz="94660"/>
  </p:normalViewPr>
  <p:slideViewPr>
    <p:cSldViewPr snapToGrid="0">
      <p:cViewPr varScale="1">
        <p:scale>
          <a:sx n="89" d="100"/>
          <a:sy n="89" d="100"/>
        </p:scale>
        <p:origin x="176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0010" y="1237457"/>
            <a:ext cx="11880056" cy="2632440"/>
          </a:xfrm>
        </p:spPr>
        <p:txBody>
          <a:bodyPr anchor="b"/>
          <a:lstStyle>
            <a:lvl1pPr algn="ctr">
              <a:defRPr sz="661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0010" y="3971414"/>
            <a:ext cx="11880056" cy="1825554"/>
          </a:xfrm>
        </p:spPr>
        <p:txBody>
          <a:bodyPr/>
          <a:lstStyle>
            <a:lvl1pPr marL="0" indent="0" algn="ctr">
              <a:buNone/>
              <a:defRPr sz="2646"/>
            </a:lvl1pPr>
            <a:lvl2pPr marL="504074" indent="0" algn="ctr">
              <a:buNone/>
              <a:defRPr sz="2205"/>
            </a:lvl2pPr>
            <a:lvl3pPr marL="1008150" indent="0" algn="ctr">
              <a:buNone/>
              <a:defRPr sz="1985"/>
            </a:lvl3pPr>
            <a:lvl4pPr marL="1512224" indent="0" algn="ctr">
              <a:buNone/>
              <a:defRPr sz="1764"/>
            </a:lvl4pPr>
            <a:lvl5pPr marL="2016299" indent="0" algn="ctr">
              <a:buNone/>
              <a:defRPr sz="1764"/>
            </a:lvl5pPr>
            <a:lvl6pPr marL="2520373" indent="0" algn="ctr">
              <a:buNone/>
              <a:defRPr sz="1764"/>
            </a:lvl6pPr>
            <a:lvl7pPr marL="3024449" indent="0" algn="ctr">
              <a:buNone/>
              <a:defRPr sz="1764"/>
            </a:lvl7pPr>
            <a:lvl8pPr marL="3528523" indent="0" algn="ctr">
              <a:buNone/>
              <a:defRPr sz="1764"/>
            </a:lvl8pPr>
            <a:lvl9pPr marL="4032597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B88F-25EC-4245-BF4B-6255BE2BD29C}" type="datetimeFigureOut">
              <a:rPr lang="en-US" smtClean="0"/>
              <a:t>6/17/23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3E1B5-7BE0-45E9-9C42-7CB152A0A61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656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B88F-25EC-4245-BF4B-6255BE2BD29C}" type="datetimeFigureOut">
              <a:rPr lang="en-US" smtClean="0"/>
              <a:t>6/17/23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3E1B5-7BE0-45E9-9C42-7CB152A0A61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2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756" y="1885068"/>
            <a:ext cx="13662065" cy="3145275"/>
          </a:xfrm>
        </p:spPr>
        <p:txBody>
          <a:bodyPr anchor="b"/>
          <a:lstStyle>
            <a:lvl1pPr>
              <a:defRPr sz="661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0756" y="5060096"/>
            <a:ext cx="13662065" cy="1654026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1pPr>
            <a:lvl2pPr marL="504074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5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22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9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7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44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52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97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B88F-25EC-4245-BF4B-6255BE2BD29C}" type="datetimeFigureOut">
              <a:rPr lang="en-US" smtClean="0"/>
              <a:t>6/17/23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3E1B5-7BE0-45E9-9C42-7CB152A0A61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62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05" y="2012836"/>
            <a:ext cx="6732032" cy="47975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19038" y="2012836"/>
            <a:ext cx="6732032" cy="47975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B88F-25EC-4245-BF4B-6255BE2BD29C}" type="datetimeFigureOut">
              <a:rPr lang="en-US" smtClean="0"/>
              <a:t>6/17/23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3E1B5-7BE0-45E9-9C42-7CB152A0A61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76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402570"/>
            <a:ext cx="13662065" cy="14614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1069" y="1853562"/>
            <a:ext cx="6701094" cy="908401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074" indent="0">
              <a:buNone/>
              <a:defRPr sz="2205" b="1"/>
            </a:lvl2pPr>
            <a:lvl3pPr marL="1008150" indent="0">
              <a:buNone/>
              <a:defRPr sz="1985" b="1"/>
            </a:lvl3pPr>
            <a:lvl4pPr marL="1512224" indent="0">
              <a:buNone/>
              <a:defRPr sz="1764" b="1"/>
            </a:lvl4pPr>
            <a:lvl5pPr marL="2016299" indent="0">
              <a:buNone/>
              <a:defRPr sz="1764" b="1"/>
            </a:lvl5pPr>
            <a:lvl6pPr marL="2520373" indent="0">
              <a:buNone/>
              <a:defRPr sz="1764" b="1"/>
            </a:lvl6pPr>
            <a:lvl7pPr marL="3024449" indent="0">
              <a:buNone/>
              <a:defRPr sz="1764" b="1"/>
            </a:lvl7pPr>
            <a:lvl8pPr marL="3528523" indent="0">
              <a:buNone/>
              <a:defRPr sz="1764" b="1"/>
            </a:lvl8pPr>
            <a:lvl9pPr marL="4032597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1069" y="2761963"/>
            <a:ext cx="6701094" cy="40624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19039" y="1853562"/>
            <a:ext cx="6734095" cy="908401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074" indent="0">
              <a:buNone/>
              <a:defRPr sz="2205" b="1"/>
            </a:lvl2pPr>
            <a:lvl3pPr marL="1008150" indent="0">
              <a:buNone/>
              <a:defRPr sz="1985" b="1"/>
            </a:lvl3pPr>
            <a:lvl4pPr marL="1512224" indent="0">
              <a:buNone/>
              <a:defRPr sz="1764" b="1"/>
            </a:lvl4pPr>
            <a:lvl5pPr marL="2016299" indent="0">
              <a:buNone/>
              <a:defRPr sz="1764" b="1"/>
            </a:lvl5pPr>
            <a:lvl6pPr marL="2520373" indent="0">
              <a:buNone/>
              <a:defRPr sz="1764" b="1"/>
            </a:lvl6pPr>
            <a:lvl7pPr marL="3024449" indent="0">
              <a:buNone/>
              <a:defRPr sz="1764" b="1"/>
            </a:lvl7pPr>
            <a:lvl8pPr marL="3528523" indent="0">
              <a:buNone/>
              <a:defRPr sz="1764" b="1"/>
            </a:lvl8pPr>
            <a:lvl9pPr marL="4032597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019039" y="2761963"/>
            <a:ext cx="6734095" cy="40624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B88F-25EC-4245-BF4B-6255BE2BD29C}" type="datetimeFigureOut">
              <a:rPr lang="en-US" smtClean="0"/>
              <a:t>6/17/23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3E1B5-7BE0-45E9-9C42-7CB152A0A61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301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B88F-25EC-4245-BF4B-6255BE2BD29C}" type="datetimeFigureOut">
              <a:rPr lang="en-US" smtClean="0"/>
              <a:t>6/17/23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3E1B5-7BE0-45E9-9C42-7CB152A0A61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644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B88F-25EC-4245-BF4B-6255BE2BD29C}" type="datetimeFigureOut">
              <a:rPr lang="en-US" smtClean="0"/>
              <a:t>6/17/23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3E1B5-7BE0-45E9-9C42-7CB152A0A61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836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504086"/>
            <a:ext cx="5108836" cy="1764295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4096" y="1088682"/>
            <a:ext cx="8019037" cy="5373398"/>
          </a:xfrm>
        </p:spPr>
        <p:txBody>
          <a:bodyPr/>
          <a:lstStyle>
            <a:lvl1pPr>
              <a:defRPr sz="3528"/>
            </a:lvl1pPr>
            <a:lvl2pPr>
              <a:defRPr sz="3087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2268381"/>
            <a:ext cx="5108836" cy="4202453"/>
          </a:xfrm>
        </p:spPr>
        <p:txBody>
          <a:bodyPr/>
          <a:lstStyle>
            <a:lvl1pPr marL="0" indent="0">
              <a:buNone/>
              <a:defRPr sz="1764"/>
            </a:lvl1pPr>
            <a:lvl2pPr marL="504074" indent="0">
              <a:buNone/>
              <a:defRPr sz="1544"/>
            </a:lvl2pPr>
            <a:lvl3pPr marL="1008150" indent="0">
              <a:buNone/>
              <a:defRPr sz="1323"/>
            </a:lvl3pPr>
            <a:lvl4pPr marL="1512224" indent="0">
              <a:buNone/>
              <a:defRPr sz="1103"/>
            </a:lvl4pPr>
            <a:lvl5pPr marL="2016299" indent="0">
              <a:buNone/>
              <a:defRPr sz="1103"/>
            </a:lvl5pPr>
            <a:lvl6pPr marL="2520373" indent="0">
              <a:buNone/>
              <a:defRPr sz="1103"/>
            </a:lvl6pPr>
            <a:lvl7pPr marL="3024449" indent="0">
              <a:buNone/>
              <a:defRPr sz="1103"/>
            </a:lvl7pPr>
            <a:lvl8pPr marL="3528523" indent="0">
              <a:buNone/>
              <a:defRPr sz="1103"/>
            </a:lvl8pPr>
            <a:lvl9pPr marL="4032597" indent="0">
              <a:buNone/>
              <a:defRPr sz="110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B88F-25EC-4245-BF4B-6255BE2BD29C}" type="datetimeFigureOut">
              <a:rPr lang="en-US" smtClean="0"/>
              <a:t>6/17/23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3E1B5-7BE0-45E9-9C42-7CB152A0A61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262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504086"/>
            <a:ext cx="5108836" cy="1764295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34096" y="1088682"/>
            <a:ext cx="8019037" cy="5373398"/>
          </a:xfrm>
        </p:spPr>
        <p:txBody>
          <a:bodyPr anchor="t"/>
          <a:lstStyle>
            <a:lvl1pPr marL="0" indent="0">
              <a:buNone/>
              <a:defRPr sz="3528"/>
            </a:lvl1pPr>
            <a:lvl2pPr marL="504074" indent="0">
              <a:buNone/>
              <a:defRPr sz="3087"/>
            </a:lvl2pPr>
            <a:lvl3pPr marL="1008150" indent="0">
              <a:buNone/>
              <a:defRPr sz="2646"/>
            </a:lvl3pPr>
            <a:lvl4pPr marL="1512224" indent="0">
              <a:buNone/>
              <a:defRPr sz="2205"/>
            </a:lvl4pPr>
            <a:lvl5pPr marL="2016299" indent="0">
              <a:buNone/>
              <a:defRPr sz="2205"/>
            </a:lvl5pPr>
            <a:lvl6pPr marL="2520373" indent="0">
              <a:buNone/>
              <a:defRPr sz="2205"/>
            </a:lvl6pPr>
            <a:lvl7pPr marL="3024449" indent="0">
              <a:buNone/>
              <a:defRPr sz="2205"/>
            </a:lvl7pPr>
            <a:lvl8pPr marL="3528523" indent="0">
              <a:buNone/>
              <a:defRPr sz="2205"/>
            </a:lvl8pPr>
            <a:lvl9pPr marL="4032597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2268381"/>
            <a:ext cx="5108836" cy="4202453"/>
          </a:xfrm>
        </p:spPr>
        <p:txBody>
          <a:bodyPr/>
          <a:lstStyle>
            <a:lvl1pPr marL="0" indent="0">
              <a:buNone/>
              <a:defRPr sz="1764"/>
            </a:lvl1pPr>
            <a:lvl2pPr marL="504074" indent="0">
              <a:buNone/>
              <a:defRPr sz="1544"/>
            </a:lvl2pPr>
            <a:lvl3pPr marL="1008150" indent="0">
              <a:buNone/>
              <a:defRPr sz="1323"/>
            </a:lvl3pPr>
            <a:lvl4pPr marL="1512224" indent="0">
              <a:buNone/>
              <a:defRPr sz="1103"/>
            </a:lvl4pPr>
            <a:lvl5pPr marL="2016299" indent="0">
              <a:buNone/>
              <a:defRPr sz="1103"/>
            </a:lvl5pPr>
            <a:lvl6pPr marL="2520373" indent="0">
              <a:buNone/>
              <a:defRPr sz="1103"/>
            </a:lvl6pPr>
            <a:lvl7pPr marL="3024449" indent="0">
              <a:buNone/>
              <a:defRPr sz="1103"/>
            </a:lvl7pPr>
            <a:lvl8pPr marL="3528523" indent="0">
              <a:buNone/>
              <a:defRPr sz="1103"/>
            </a:lvl8pPr>
            <a:lvl9pPr marL="4032597" indent="0">
              <a:buNone/>
              <a:defRPr sz="110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B88F-25EC-4245-BF4B-6255BE2BD29C}" type="datetimeFigureOut">
              <a:rPr lang="en-US" smtClean="0"/>
              <a:t>6/17/23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3E1B5-7BE0-45E9-9C42-7CB152A0A61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23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B88F-25EC-4245-BF4B-6255BE2BD29C}" type="datetimeFigureOut">
              <a:rPr lang="en-US" smtClean="0"/>
              <a:t>6/17/23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3E1B5-7BE0-45E9-9C42-7CB152A0A61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777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335554" y="402569"/>
            <a:ext cx="3415516" cy="64078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06" y="402569"/>
            <a:ext cx="10048548" cy="640782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B88F-25EC-4245-BF4B-6255BE2BD29C}" type="datetimeFigureOut">
              <a:rPr lang="en-US" smtClean="0"/>
              <a:t>6/17/23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3E1B5-7BE0-45E9-9C42-7CB152A0A61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861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9006" y="402570"/>
            <a:ext cx="13662065" cy="1461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06" y="2012836"/>
            <a:ext cx="13662065" cy="4797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9005" y="7008173"/>
            <a:ext cx="3564017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DEB88F-25EC-4245-BF4B-6255BE2BD29C}" type="datetimeFigureOut">
              <a:rPr lang="en-US" smtClean="0"/>
              <a:t>6/17/23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026" y="7008173"/>
            <a:ext cx="5346025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87054" y="7008173"/>
            <a:ext cx="3564017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53E1B5-7BE0-45E9-9C42-7CB152A0A61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875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8150" rtl="0" eaLnBrk="1" latinLnBrk="0" hangingPunct="1">
        <a:lnSpc>
          <a:spcPct val="90000"/>
        </a:lnSpc>
        <a:spcBef>
          <a:spcPct val="0"/>
        </a:spcBef>
        <a:buNone/>
        <a:defRPr sz="48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38" indent="-252038" algn="l" defTabSz="1008150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087" kern="1200">
          <a:solidFill>
            <a:schemeClr val="tx1"/>
          </a:solidFill>
          <a:latin typeface="+mn-lt"/>
          <a:ea typeface="+mn-ea"/>
          <a:cs typeface="+mn-cs"/>
        </a:defRPr>
      </a:lvl1pPr>
      <a:lvl2pPr marL="756113" indent="-252038" algn="l" defTabSz="100815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60187" indent="-252038" algn="l" defTabSz="100815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4262" indent="-252038" algn="l" defTabSz="100815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268337" indent="-252038" algn="l" defTabSz="100815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772411" indent="-252038" algn="l" defTabSz="100815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276486" indent="-252038" algn="l" defTabSz="100815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780560" indent="-252038" algn="l" defTabSz="100815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284636" indent="-252038" algn="l" defTabSz="100815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815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074" algn="l" defTabSz="100815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150" algn="l" defTabSz="100815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224" algn="l" defTabSz="100815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299" algn="l" defTabSz="100815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0373" algn="l" defTabSz="100815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4449" algn="l" defTabSz="100815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8523" algn="l" defTabSz="100815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2597" algn="l" defTabSz="100815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7897E-B2B5-4870-A656-678645D432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Medicina</a:t>
            </a:r>
            <a:r>
              <a:rPr lang="en-US" dirty="0"/>
              <a:t> e Vida </a:t>
            </a:r>
            <a:r>
              <a:rPr lang="en-US" dirty="0" err="1"/>
              <a:t>Diplomática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62E252-C07C-4D39-9D7B-5F07AD6426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80010" y="3971413"/>
            <a:ext cx="11880056" cy="2632439"/>
          </a:xfrm>
        </p:spPr>
        <p:txBody>
          <a:bodyPr/>
          <a:lstStyle/>
          <a:p>
            <a:r>
              <a:rPr lang="en-US" b="1" dirty="0" err="1"/>
              <a:t>Vigilância</a:t>
            </a:r>
            <a:r>
              <a:rPr lang="en-US" b="1" dirty="0"/>
              <a:t> da </a:t>
            </a:r>
            <a:r>
              <a:rPr lang="en-US" b="1" dirty="0" err="1"/>
              <a:t>Gravidez</a:t>
            </a:r>
            <a:r>
              <a:rPr lang="en-US" b="1" dirty="0"/>
              <a:t> </a:t>
            </a:r>
            <a:r>
              <a:rPr lang="en-US" b="1" dirty="0" err="1"/>
              <a:t>em</a:t>
            </a:r>
            <a:r>
              <a:rPr lang="en-US" b="1" dirty="0"/>
              <a:t> </a:t>
            </a:r>
            <a:r>
              <a:rPr lang="en-US" b="1" dirty="0" err="1"/>
              <a:t>países</a:t>
            </a:r>
            <a:r>
              <a:rPr lang="en-US" b="1" dirty="0"/>
              <a:t> de </a:t>
            </a:r>
            <a:r>
              <a:rPr lang="en-US" b="1" dirty="0" err="1"/>
              <a:t>baixos</a:t>
            </a:r>
            <a:r>
              <a:rPr lang="en-US" b="1" dirty="0"/>
              <a:t> </a:t>
            </a:r>
            <a:r>
              <a:rPr lang="en-US" b="1" dirty="0" err="1"/>
              <a:t>recursos</a:t>
            </a:r>
            <a:endParaRPr lang="en-US" b="1" dirty="0"/>
          </a:p>
          <a:p>
            <a:endParaRPr lang="en-US" dirty="0"/>
          </a:p>
          <a:p>
            <a:r>
              <a:rPr lang="en-US" b="1" dirty="0"/>
              <a:t>José Carlos Ferreira</a:t>
            </a:r>
          </a:p>
          <a:p>
            <a:r>
              <a:rPr lang="en-US" b="1" dirty="0" err="1"/>
              <a:t>Fevereiro</a:t>
            </a:r>
            <a:r>
              <a:rPr lang="en-US" b="1" dirty="0"/>
              <a:t> 2022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85108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Group 200">
            <a:extLst>
              <a:ext uri="{FF2B5EF4-FFF2-40B4-BE49-F238E27FC236}">
                <a16:creationId xmlns:a16="http://schemas.microsoft.com/office/drawing/2014/main" id="{0F34A748-312E-40EA-92F9-69626CD2975A}"/>
              </a:ext>
            </a:extLst>
          </p:cNvPr>
          <p:cNvGrpSpPr/>
          <p:nvPr/>
        </p:nvGrpSpPr>
        <p:grpSpPr>
          <a:xfrm>
            <a:off x="-45098" y="325822"/>
            <a:ext cx="15499785" cy="6894725"/>
            <a:chOff x="7367" y="325822"/>
            <a:chExt cx="15499785" cy="6894725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C75FEBF-0892-40AC-9B0A-052C03C1057E}"/>
                </a:ext>
              </a:extLst>
            </p:cNvPr>
            <p:cNvGrpSpPr/>
            <p:nvPr/>
          </p:nvGrpSpPr>
          <p:grpSpPr>
            <a:xfrm>
              <a:off x="362902" y="5759181"/>
              <a:ext cx="15114270" cy="288000"/>
              <a:chOff x="0" y="0"/>
              <a:chExt cx="15114502" cy="304800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5B9D27D7-93A6-4211-A9F2-B071E55138D5}"/>
                  </a:ext>
                </a:extLst>
              </p:cNvPr>
              <p:cNvGrpSpPr/>
              <p:nvPr/>
            </p:nvGrpSpPr>
            <p:grpSpPr>
              <a:xfrm>
                <a:off x="0" y="0"/>
                <a:ext cx="14396045" cy="304800"/>
                <a:chOff x="0" y="0"/>
                <a:chExt cx="14396045" cy="304800"/>
              </a:xfrm>
            </p:grpSpPr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959A8389-32B5-4861-85B6-5F9AA8C556AF}"/>
                    </a:ext>
                  </a:extLst>
                </p:cNvPr>
                <p:cNvGrpSpPr/>
                <p:nvPr/>
              </p:nvGrpSpPr>
              <p:grpSpPr>
                <a:xfrm>
                  <a:off x="0" y="0"/>
                  <a:ext cx="11522217" cy="304800"/>
                  <a:chOff x="0" y="0"/>
                  <a:chExt cx="11522217" cy="304800"/>
                </a:xfrm>
              </p:grpSpPr>
              <p:grpSp>
                <p:nvGrpSpPr>
                  <p:cNvPr id="39" name="Group 38">
                    <a:extLst>
                      <a:ext uri="{FF2B5EF4-FFF2-40B4-BE49-F238E27FC236}">
                        <a16:creationId xmlns:a16="http://schemas.microsoft.com/office/drawing/2014/main" id="{D19D6D70-205F-466E-BABB-FF493B97D5BE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0"/>
                    <a:ext cx="5762684" cy="304800"/>
                    <a:chOff x="0" y="0"/>
                    <a:chExt cx="5762684" cy="304800"/>
                  </a:xfrm>
                </p:grpSpPr>
                <p:grpSp>
                  <p:nvGrpSpPr>
                    <p:cNvPr id="71" name="Group 70">
                      <a:extLst>
                        <a:ext uri="{FF2B5EF4-FFF2-40B4-BE49-F238E27FC236}">
                          <a16:creationId xmlns:a16="http://schemas.microsoft.com/office/drawing/2014/main" id="{94F76988-D45F-4AFD-9AE1-6D0A8CA59B6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0" y="0"/>
                      <a:ext cx="2882917" cy="304800"/>
                      <a:chOff x="0" y="0"/>
                      <a:chExt cx="2882917" cy="304800"/>
                    </a:xfrm>
                  </p:grpSpPr>
                  <p:grpSp>
                    <p:nvGrpSpPr>
                      <p:cNvPr id="87" name="Group 86">
                        <a:extLst>
                          <a:ext uri="{FF2B5EF4-FFF2-40B4-BE49-F238E27FC236}">
                            <a16:creationId xmlns:a16="http://schemas.microsoft.com/office/drawing/2014/main" id="{0AA4EA0D-7198-47C1-8E78-334C2E717B2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0" y="0"/>
                        <a:ext cx="1440065" cy="304800"/>
                        <a:chOff x="0" y="0"/>
                        <a:chExt cx="1440065" cy="304800"/>
                      </a:xfrm>
                    </p:grpSpPr>
                    <p:grpSp>
                      <p:nvGrpSpPr>
                        <p:cNvPr id="95" name="Group 94">
                          <a:extLst>
                            <a:ext uri="{FF2B5EF4-FFF2-40B4-BE49-F238E27FC236}">
                              <a16:creationId xmlns:a16="http://schemas.microsoft.com/office/drawing/2014/main" id="{92F3C2F5-4805-43D9-A7D6-DE7AAF23397D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0" y="0"/>
                          <a:ext cx="721608" cy="304800"/>
                          <a:chOff x="0" y="0"/>
                          <a:chExt cx="721608" cy="304800"/>
                        </a:xfrm>
                      </p:grpSpPr>
                      <p:sp>
                        <p:nvSpPr>
                          <p:cNvPr id="99" name="Text Box 59">
                            <a:extLst>
                              <a:ext uri="{FF2B5EF4-FFF2-40B4-BE49-F238E27FC236}">
                                <a16:creationId xmlns:a16="http://schemas.microsoft.com/office/drawing/2014/main" id="{C86E5B58-465A-47C7-9BB2-EC87B1101903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0" y="0"/>
                            <a:ext cx="359410" cy="304800"/>
                          </a:xfrm>
                          <a:prstGeom prst="rect">
                            <a:avLst/>
                          </a:prstGeom>
                          <a:solidFill>
                            <a:schemeClr val="lt1"/>
                          </a:solidFill>
                          <a:ln w="6350">
                            <a:solidFill>
                              <a:prstClr val="black"/>
                            </a:solidFill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algn="ctr">
                              <a:lnSpc>
                                <a:spcPct val="107000"/>
                              </a:lnSpc>
                              <a:spcAft>
                                <a:spcPts val="800"/>
                              </a:spcAft>
                            </a:pPr>
                            <a:r>
                              <a:rPr lang="pt-PT" sz="1101"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1</a:t>
                            </a:r>
                            <a:endParaRPr lang="en-US" sz="1101"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100" name="Text Box 60">
                            <a:extLst>
                              <a:ext uri="{FF2B5EF4-FFF2-40B4-BE49-F238E27FC236}">
                                <a16:creationId xmlns:a16="http://schemas.microsoft.com/office/drawing/2014/main" id="{6BA1E90B-5789-4F93-89F7-C0A538F68DEF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362198" y="0"/>
                            <a:ext cx="359410" cy="304800"/>
                          </a:xfrm>
                          <a:prstGeom prst="rect">
                            <a:avLst/>
                          </a:prstGeom>
                          <a:solidFill>
                            <a:schemeClr val="lt1"/>
                          </a:solidFill>
                          <a:ln w="6350">
                            <a:solidFill>
                              <a:prstClr val="black"/>
                            </a:solidFill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algn="ctr">
                              <a:lnSpc>
                                <a:spcPct val="107000"/>
                              </a:lnSpc>
                              <a:spcAft>
                                <a:spcPts val="800"/>
                              </a:spcAft>
                            </a:pPr>
                            <a:r>
                              <a:rPr lang="pt-PT" sz="1101"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2</a:t>
                            </a:r>
                            <a:endParaRPr lang="en-US" sz="1101"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96" name="Group 95">
                          <a:extLst>
                            <a:ext uri="{FF2B5EF4-FFF2-40B4-BE49-F238E27FC236}">
                              <a16:creationId xmlns:a16="http://schemas.microsoft.com/office/drawing/2014/main" id="{6174E57A-E4D1-4D16-8221-CFF8382780E5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718457" y="0"/>
                          <a:ext cx="721608" cy="304800"/>
                          <a:chOff x="0" y="0"/>
                          <a:chExt cx="721608" cy="304800"/>
                        </a:xfrm>
                      </p:grpSpPr>
                      <p:sp>
                        <p:nvSpPr>
                          <p:cNvPr id="97" name="Text Box 101">
                            <a:extLst>
                              <a:ext uri="{FF2B5EF4-FFF2-40B4-BE49-F238E27FC236}">
                                <a16:creationId xmlns:a16="http://schemas.microsoft.com/office/drawing/2014/main" id="{C45CBB78-48CA-46F7-800A-2BE17E7ACA5E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0" y="0"/>
                            <a:ext cx="359410" cy="304800"/>
                          </a:xfrm>
                          <a:prstGeom prst="rect">
                            <a:avLst/>
                          </a:prstGeom>
                          <a:solidFill>
                            <a:schemeClr val="lt1"/>
                          </a:solidFill>
                          <a:ln w="6350">
                            <a:solidFill>
                              <a:prstClr val="black"/>
                            </a:solidFill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algn="ctr">
                              <a:lnSpc>
                                <a:spcPct val="107000"/>
                              </a:lnSpc>
                              <a:spcAft>
                                <a:spcPts val="800"/>
                              </a:spcAft>
                            </a:pPr>
                            <a:r>
                              <a:rPr lang="pt-PT" sz="1101"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3</a:t>
                            </a:r>
                            <a:endParaRPr lang="en-US" sz="1101"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98" name="Text Box 102">
                            <a:extLst>
                              <a:ext uri="{FF2B5EF4-FFF2-40B4-BE49-F238E27FC236}">
                                <a16:creationId xmlns:a16="http://schemas.microsoft.com/office/drawing/2014/main" id="{8C971673-290C-4222-9B0C-A9B6135E6D17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362198" y="0"/>
                            <a:ext cx="359410" cy="304800"/>
                          </a:xfrm>
                          <a:prstGeom prst="rect">
                            <a:avLst/>
                          </a:prstGeom>
                          <a:solidFill>
                            <a:schemeClr val="lt1"/>
                          </a:solidFill>
                          <a:ln w="6350">
                            <a:solidFill>
                              <a:prstClr val="black"/>
                            </a:solidFill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algn="ctr">
                              <a:lnSpc>
                                <a:spcPct val="107000"/>
                              </a:lnSpc>
                              <a:spcAft>
                                <a:spcPts val="800"/>
                              </a:spcAft>
                            </a:pPr>
                            <a:r>
                              <a:rPr lang="pt-PT" sz="1101"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4</a:t>
                            </a:r>
                            <a:endParaRPr lang="en-US" sz="1101"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88" name="Group 87">
                        <a:extLst>
                          <a:ext uri="{FF2B5EF4-FFF2-40B4-BE49-F238E27FC236}">
                            <a16:creationId xmlns:a16="http://schemas.microsoft.com/office/drawing/2014/main" id="{D405C327-25C5-415F-9F26-99504702ECE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442852" y="0"/>
                        <a:ext cx="1440065" cy="304800"/>
                        <a:chOff x="0" y="0"/>
                        <a:chExt cx="1440065" cy="304800"/>
                      </a:xfrm>
                    </p:grpSpPr>
                    <p:grpSp>
                      <p:nvGrpSpPr>
                        <p:cNvPr id="89" name="Group 88">
                          <a:extLst>
                            <a:ext uri="{FF2B5EF4-FFF2-40B4-BE49-F238E27FC236}">
                              <a16:creationId xmlns:a16="http://schemas.microsoft.com/office/drawing/2014/main" id="{25686876-E00D-4733-9D0F-8397EB54C5DF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0" y="0"/>
                          <a:ext cx="721608" cy="304800"/>
                          <a:chOff x="0" y="0"/>
                          <a:chExt cx="721608" cy="304800"/>
                        </a:xfrm>
                      </p:grpSpPr>
                      <p:sp>
                        <p:nvSpPr>
                          <p:cNvPr id="93" name="Text Box 107">
                            <a:extLst>
                              <a:ext uri="{FF2B5EF4-FFF2-40B4-BE49-F238E27FC236}">
                                <a16:creationId xmlns:a16="http://schemas.microsoft.com/office/drawing/2014/main" id="{3C462A00-81B3-4D5B-9BC3-DE2315A8F1D0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0" y="0"/>
                            <a:ext cx="359410" cy="304800"/>
                          </a:xfrm>
                          <a:prstGeom prst="rect">
                            <a:avLst/>
                          </a:prstGeom>
                          <a:solidFill>
                            <a:schemeClr val="lt1"/>
                          </a:solidFill>
                          <a:ln w="6350">
                            <a:solidFill>
                              <a:prstClr val="black"/>
                            </a:solidFill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algn="ctr">
                              <a:lnSpc>
                                <a:spcPct val="107000"/>
                              </a:lnSpc>
                              <a:spcAft>
                                <a:spcPts val="800"/>
                              </a:spcAft>
                            </a:pPr>
                            <a:r>
                              <a:rPr lang="pt-PT" sz="1101"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5</a:t>
                            </a:r>
                            <a:endParaRPr lang="en-US" sz="1101"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94" name="Text Box 108">
                            <a:extLst>
                              <a:ext uri="{FF2B5EF4-FFF2-40B4-BE49-F238E27FC236}">
                                <a16:creationId xmlns:a16="http://schemas.microsoft.com/office/drawing/2014/main" id="{E7DBFA27-29C0-4AC8-A73E-8E3EF6B28CEF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362198" y="0"/>
                            <a:ext cx="359410" cy="304800"/>
                          </a:xfrm>
                          <a:prstGeom prst="rect">
                            <a:avLst/>
                          </a:prstGeom>
                          <a:solidFill>
                            <a:schemeClr val="lt1"/>
                          </a:solidFill>
                          <a:ln w="6350">
                            <a:solidFill>
                              <a:prstClr val="black"/>
                            </a:solidFill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algn="ctr">
                              <a:lnSpc>
                                <a:spcPct val="107000"/>
                              </a:lnSpc>
                              <a:spcAft>
                                <a:spcPts val="800"/>
                              </a:spcAft>
                            </a:pPr>
                            <a:r>
                              <a:rPr lang="pt-PT" sz="1101"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6</a:t>
                            </a:r>
                            <a:endParaRPr lang="en-US" sz="1101"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90" name="Group 89">
                          <a:extLst>
                            <a:ext uri="{FF2B5EF4-FFF2-40B4-BE49-F238E27FC236}">
                              <a16:creationId xmlns:a16="http://schemas.microsoft.com/office/drawing/2014/main" id="{61E8264F-5144-4BC6-8335-9105BCE90133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718457" y="0"/>
                          <a:ext cx="721608" cy="304800"/>
                          <a:chOff x="0" y="0"/>
                          <a:chExt cx="721608" cy="304800"/>
                        </a:xfrm>
                      </p:grpSpPr>
                      <p:sp>
                        <p:nvSpPr>
                          <p:cNvPr id="91" name="Text Box 110">
                            <a:extLst>
                              <a:ext uri="{FF2B5EF4-FFF2-40B4-BE49-F238E27FC236}">
                                <a16:creationId xmlns:a16="http://schemas.microsoft.com/office/drawing/2014/main" id="{AE13473B-AD77-48C3-9EAB-75CAF74AEE88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0" y="0"/>
                            <a:ext cx="359410" cy="304800"/>
                          </a:xfrm>
                          <a:prstGeom prst="rect">
                            <a:avLst/>
                          </a:prstGeom>
                          <a:solidFill>
                            <a:schemeClr val="lt1"/>
                          </a:solidFill>
                          <a:ln w="6350">
                            <a:solidFill>
                              <a:prstClr val="black"/>
                            </a:solidFill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algn="ctr">
                              <a:lnSpc>
                                <a:spcPct val="107000"/>
                              </a:lnSpc>
                              <a:spcAft>
                                <a:spcPts val="800"/>
                              </a:spcAft>
                            </a:pPr>
                            <a:r>
                              <a:rPr lang="pt-PT" sz="1101"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7</a:t>
                            </a:r>
                            <a:endParaRPr lang="en-US" sz="1101"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92" name="Text Box 111">
                            <a:extLst>
                              <a:ext uri="{FF2B5EF4-FFF2-40B4-BE49-F238E27FC236}">
                                <a16:creationId xmlns:a16="http://schemas.microsoft.com/office/drawing/2014/main" id="{C4A72683-9772-47B8-856B-06060B35633A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362198" y="0"/>
                            <a:ext cx="359410" cy="304800"/>
                          </a:xfrm>
                          <a:prstGeom prst="rect">
                            <a:avLst/>
                          </a:prstGeom>
                          <a:solidFill>
                            <a:schemeClr val="lt1"/>
                          </a:solidFill>
                          <a:ln w="6350">
                            <a:solidFill>
                              <a:prstClr val="black"/>
                            </a:solidFill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algn="ctr">
                              <a:lnSpc>
                                <a:spcPct val="107000"/>
                              </a:lnSpc>
                              <a:spcAft>
                                <a:spcPts val="800"/>
                              </a:spcAft>
                            </a:pPr>
                            <a:r>
                              <a:rPr lang="pt-PT" sz="1101"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8</a:t>
                            </a:r>
                            <a:endParaRPr lang="en-US" sz="1101"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</p:grpSp>
                </p:grpSp>
                <p:grpSp>
                  <p:nvGrpSpPr>
                    <p:cNvPr id="72" name="Group 71">
                      <a:extLst>
                        <a:ext uri="{FF2B5EF4-FFF2-40B4-BE49-F238E27FC236}">
                          <a16:creationId xmlns:a16="http://schemas.microsoft.com/office/drawing/2014/main" id="{9B851D94-EA8C-40D3-B910-3968FE8D1B4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879767" y="0"/>
                      <a:ext cx="2882917" cy="304800"/>
                      <a:chOff x="0" y="0"/>
                      <a:chExt cx="2882917" cy="304800"/>
                    </a:xfrm>
                  </p:grpSpPr>
                  <p:grpSp>
                    <p:nvGrpSpPr>
                      <p:cNvPr id="73" name="Group 72">
                        <a:extLst>
                          <a:ext uri="{FF2B5EF4-FFF2-40B4-BE49-F238E27FC236}">
                            <a16:creationId xmlns:a16="http://schemas.microsoft.com/office/drawing/2014/main" id="{0E8BA6C7-B3B2-4C18-B677-501BD4E51C1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0" y="0"/>
                        <a:ext cx="1440065" cy="304800"/>
                        <a:chOff x="0" y="0"/>
                        <a:chExt cx="1440065" cy="304800"/>
                      </a:xfrm>
                    </p:grpSpPr>
                    <p:grpSp>
                      <p:nvGrpSpPr>
                        <p:cNvPr id="81" name="Group 80">
                          <a:extLst>
                            <a:ext uri="{FF2B5EF4-FFF2-40B4-BE49-F238E27FC236}">
                              <a16:creationId xmlns:a16="http://schemas.microsoft.com/office/drawing/2014/main" id="{BF111636-A001-4F4A-9073-4E89C9C1D232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0" y="0"/>
                          <a:ext cx="721608" cy="304800"/>
                          <a:chOff x="0" y="0"/>
                          <a:chExt cx="721608" cy="304800"/>
                        </a:xfrm>
                      </p:grpSpPr>
                      <p:sp>
                        <p:nvSpPr>
                          <p:cNvPr id="85" name="Text Box 119">
                            <a:extLst>
                              <a:ext uri="{FF2B5EF4-FFF2-40B4-BE49-F238E27FC236}">
                                <a16:creationId xmlns:a16="http://schemas.microsoft.com/office/drawing/2014/main" id="{052A8DDC-9E64-415B-98CE-2997633586C0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0" y="0"/>
                            <a:ext cx="359410" cy="304800"/>
                          </a:xfrm>
                          <a:prstGeom prst="rect">
                            <a:avLst/>
                          </a:prstGeom>
                          <a:solidFill>
                            <a:schemeClr val="lt1"/>
                          </a:solidFill>
                          <a:ln w="6350">
                            <a:solidFill>
                              <a:prstClr val="black"/>
                            </a:solidFill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algn="ctr">
                              <a:lnSpc>
                                <a:spcPct val="107000"/>
                              </a:lnSpc>
                              <a:spcAft>
                                <a:spcPts val="800"/>
                              </a:spcAft>
                            </a:pPr>
                            <a:r>
                              <a:rPr lang="pt-PT" sz="1101"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9</a:t>
                            </a:r>
                            <a:endParaRPr lang="en-US" sz="1101"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86" name="Text Box 120">
                            <a:extLst>
                              <a:ext uri="{FF2B5EF4-FFF2-40B4-BE49-F238E27FC236}">
                                <a16:creationId xmlns:a16="http://schemas.microsoft.com/office/drawing/2014/main" id="{6E4C6408-3362-4C3B-AE0C-527B323728C0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362198" y="0"/>
                            <a:ext cx="359410" cy="304800"/>
                          </a:xfrm>
                          <a:prstGeom prst="rect">
                            <a:avLst/>
                          </a:prstGeom>
                          <a:solidFill>
                            <a:schemeClr val="lt1"/>
                          </a:solidFill>
                          <a:ln w="6350">
                            <a:solidFill>
                              <a:prstClr val="black"/>
                            </a:solidFill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algn="ctr">
                              <a:lnSpc>
                                <a:spcPct val="107000"/>
                              </a:lnSpc>
                              <a:spcAft>
                                <a:spcPts val="800"/>
                              </a:spcAft>
                            </a:pPr>
                            <a:r>
                              <a:rPr lang="pt-PT" sz="1101"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10</a:t>
                            </a:r>
                            <a:endParaRPr lang="en-US" sz="1101"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82" name="Group 81">
                          <a:extLst>
                            <a:ext uri="{FF2B5EF4-FFF2-40B4-BE49-F238E27FC236}">
                              <a16:creationId xmlns:a16="http://schemas.microsoft.com/office/drawing/2014/main" id="{7EB89346-3F40-47CD-B711-CD4082343B55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718457" y="0"/>
                          <a:ext cx="721608" cy="304800"/>
                          <a:chOff x="0" y="0"/>
                          <a:chExt cx="721608" cy="304800"/>
                        </a:xfrm>
                      </p:grpSpPr>
                      <p:sp>
                        <p:nvSpPr>
                          <p:cNvPr id="83" name="Text Box 122">
                            <a:extLst>
                              <a:ext uri="{FF2B5EF4-FFF2-40B4-BE49-F238E27FC236}">
                                <a16:creationId xmlns:a16="http://schemas.microsoft.com/office/drawing/2014/main" id="{A7A07FE9-8DF8-4FC2-8757-4392B8A3EE05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0" y="0"/>
                            <a:ext cx="359410" cy="304800"/>
                          </a:xfrm>
                          <a:prstGeom prst="rect">
                            <a:avLst/>
                          </a:prstGeom>
                          <a:solidFill>
                            <a:schemeClr val="lt1"/>
                          </a:solidFill>
                          <a:ln w="6350">
                            <a:solidFill>
                              <a:prstClr val="black"/>
                            </a:solidFill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algn="ctr">
                              <a:lnSpc>
                                <a:spcPct val="107000"/>
                              </a:lnSpc>
                              <a:spcAft>
                                <a:spcPts val="800"/>
                              </a:spcAft>
                            </a:pPr>
                            <a:r>
                              <a:rPr lang="pt-PT" sz="1101"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11</a:t>
                            </a:r>
                            <a:endParaRPr lang="en-US" sz="1101"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84" name="Text Box 123">
                            <a:extLst>
                              <a:ext uri="{FF2B5EF4-FFF2-40B4-BE49-F238E27FC236}">
                                <a16:creationId xmlns:a16="http://schemas.microsoft.com/office/drawing/2014/main" id="{DD12D8BA-7652-4F2A-8ECC-16A5B858704B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362198" y="0"/>
                            <a:ext cx="359410" cy="304800"/>
                          </a:xfrm>
                          <a:prstGeom prst="rect">
                            <a:avLst/>
                          </a:prstGeom>
                          <a:solidFill>
                            <a:schemeClr val="lt1"/>
                          </a:solidFill>
                          <a:ln w="6350">
                            <a:solidFill>
                              <a:prstClr val="black"/>
                            </a:solidFill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algn="ctr">
                              <a:lnSpc>
                                <a:spcPct val="107000"/>
                              </a:lnSpc>
                              <a:spcAft>
                                <a:spcPts val="800"/>
                              </a:spcAft>
                            </a:pPr>
                            <a:r>
                              <a:rPr lang="pt-PT" sz="1101"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12</a:t>
                            </a:r>
                            <a:endParaRPr lang="en-US" sz="1101"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74" name="Group 73">
                        <a:extLst>
                          <a:ext uri="{FF2B5EF4-FFF2-40B4-BE49-F238E27FC236}">
                            <a16:creationId xmlns:a16="http://schemas.microsoft.com/office/drawing/2014/main" id="{B29E1871-2B21-4181-9A5E-495DF572B26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442852" y="0"/>
                        <a:ext cx="1440065" cy="304800"/>
                        <a:chOff x="0" y="0"/>
                        <a:chExt cx="1440065" cy="304800"/>
                      </a:xfrm>
                    </p:grpSpPr>
                    <p:grpSp>
                      <p:nvGrpSpPr>
                        <p:cNvPr id="75" name="Group 74">
                          <a:extLst>
                            <a:ext uri="{FF2B5EF4-FFF2-40B4-BE49-F238E27FC236}">
                              <a16:creationId xmlns:a16="http://schemas.microsoft.com/office/drawing/2014/main" id="{C198DFAB-7446-4C5A-824C-E763F66C496B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0" y="0"/>
                          <a:ext cx="721608" cy="304800"/>
                          <a:chOff x="0" y="0"/>
                          <a:chExt cx="721608" cy="304800"/>
                        </a:xfrm>
                      </p:grpSpPr>
                      <p:sp>
                        <p:nvSpPr>
                          <p:cNvPr id="79" name="Text Box 126">
                            <a:extLst>
                              <a:ext uri="{FF2B5EF4-FFF2-40B4-BE49-F238E27FC236}">
                                <a16:creationId xmlns:a16="http://schemas.microsoft.com/office/drawing/2014/main" id="{CFEC99BC-A8E2-490E-B080-1259E035A7DA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0" y="0"/>
                            <a:ext cx="359410" cy="304800"/>
                          </a:xfrm>
                          <a:prstGeom prst="rect">
                            <a:avLst/>
                          </a:prstGeom>
                          <a:solidFill>
                            <a:schemeClr val="lt1"/>
                          </a:solidFill>
                          <a:ln w="6350">
                            <a:solidFill>
                              <a:prstClr val="black"/>
                            </a:solidFill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algn="ctr">
                              <a:lnSpc>
                                <a:spcPct val="107000"/>
                              </a:lnSpc>
                              <a:spcAft>
                                <a:spcPts val="800"/>
                              </a:spcAft>
                            </a:pPr>
                            <a:r>
                              <a:rPr lang="pt-PT" sz="1101"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13</a:t>
                            </a:r>
                            <a:endParaRPr lang="en-US" sz="1101"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80" name="Text Box 127">
                            <a:extLst>
                              <a:ext uri="{FF2B5EF4-FFF2-40B4-BE49-F238E27FC236}">
                                <a16:creationId xmlns:a16="http://schemas.microsoft.com/office/drawing/2014/main" id="{7E5E22DC-1FB9-4DB1-BAC2-EA766F924C1D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362198" y="0"/>
                            <a:ext cx="359410" cy="304800"/>
                          </a:xfrm>
                          <a:prstGeom prst="rect">
                            <a:avLst/>
                          </a:prstGeom>
                          <a:solidFill>
                            <a:schemeClr val="lt1"/>
                          </a:solidFill>
                          <a:ln w="6350">
                            <a:solidFill>
                              <a:prstClr val="black"/>
                            </a:solidFill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algn="ctr">
                              <a:lnSpc>
                                <a:spcPct val="107000"/>
                              </a:lnSpc>
                              <a:spcAft>
                                <a:spcPts val="800"/>
                              </a:spcAft>
                            </a:pPr>
                            <a:r>
                              <a:rPr lang="pt-PT" sz="1101"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14</a:t>
                            </a:r>
                            <a:endParaRPr lang="en-US" sz="1101"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76" name="Group 75">
                          <a:extLst>
                            <a:ext uri="{FF2B5EF4-FFF2-40B4-BE49-F238E27FC236}">
                              <a16:creationId xmlns:a16="http://schemas.microsoft.com/office/drawing/2014/main" id="{7F080D86-F8AA-4B51-83B0-B420DC0FEE2D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718457" y="0"/>
                          <a:ext cx="721608" cy="304800"/>
                          <a:chOff x="0" y="0"/>
                          <a:chExt cx="721608" cy="304800"/>
                        </a:xfrm>
                      </p:grpSpPr>
                      <p:sp>
                        <p:nvSpPr>
                          <p:cNvPr id="77" name="Text Box 129">
                            <a:extLst>
                              <a:ext uri="{FF2B5EF4-FFF2-40B4-BE49-F238E27FC236}">
                                <a16:creationId xmlns:a16="http://schemas.microsoft.com/office/drawing/2014/main" id="{58270217-FA31-4367-96B4-A108EB788513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0" y="0"/>
                            <a:ext cx="359410" cy="304800"/>
                          </a:xfrm>
                          <a:prstGeom prst="rect">
                            <a:avLst/>
                          </a:prstGeom>
                          <a:solidFill>
                            <a:schemeClr val="lt1"/>
                          </a:solidFill>
                          <a:ln w="6350">
                            <a:solidFill>
                              <a:prstClr val="black"/>
                            </a:solidFill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algn="ctr">
                              <a:lnSpc>
                                <a:spcPct val="107000"/>
                              </a:lnSpc>
                              <a:spcAft>
                                <a:spcPts val="800"/>
                              </a:spcAft>
                            </a:pPr>
                            <a:r>
                              <a:rPr lang="pt-PT" sz="1101"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15</a:t>
                            </a:r>
                            <a:endParaRPr lang="en-US" sz="1101"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78" name="Text Box 130">
                            <a:extLst>
                              <a:ext uri="{FF2B5EF4-FFF2-40B4-BE49-F238E27FC236}">
                                <a16:creationId xmlns:a16="http://schemas.microsoft.com/office/drawing/2014/main" id="{875A691C-D9B6-423A-BF0E-AF3F1232A289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362198" y="0"/>
                            <a:ext cx="359410" cy="304800"/>
                          </a:xfrm>
                          <a:prstGeom prst="rect">
                            <a:avLst/>
                          </a:prstGeom>
                          <a:solidFill>
                            <a:schemeClr val="lt1"/>
                          </a:solidFill>
                          <a:ln w="6350">
                            <a:solidFill>
                              <a:prstClr val="black"/>
                            </a:solidFill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algn="ctr">
                              <a:lnSpc>
                                <a:spcPct val="107000"/>
                              </a:lnSpc>
                              <a:spcAft>
                                <a:spcPts val="800"/>
                              </a:spcAft>
                            </a:pPr>
                            <a:r>
                              <a:rPr lang="pt-PT" sz="1101"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16</a:t>
                            </a:r>
                            <a:endParaRPr lang="en-US" sz="1101"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</p:grpSp>
                </p:grpSp>
              </p:grpSp>
              <p:grpSp>
                <p:nvGrpSpPr>
                  <p:cNvPr id="40" name="Group 39">
                    <a:extLst>
                      <a:ext uri="{FF2B5EF4-FFF2-40B4-BE49-F238E27FC236}">
                        <a16:creationId xmlns:a16="http://schemas.microsoft.com/office/drawing/2014/main" id="{90B0F466-6C24-44F3-BA7B-7B015D166C9A}"/>
                      </a:ext>
                    </a:extLst>
                  </p:cNvPr>
                  <p:cNvGrpSpPr/>
                  <p:nvPr/>
                </p:nvGrpSpPr>
                <p:grpSpPr>
                  <a:xfrm>
                    <a:off x="5759533" y="0"/>
                    <a:ext cx="5762684" cy="304800"/>
                    <a:chOff x="0" y="0"/>
                    <a:chExt cx="5762684" cy="304800"/>
                  </a:xfrm>
                </p:grpSpPr>
                <p:grpSp>
                  <p:nvGrpSpPr>
                    <p:cNvPr id="41" name="Group 40">
                      <a:extLst>
                        <a:ext uri="{FF2B5EF4-FFF2-40B4-BE49-F238E27FC236}">
                          <a16:creationId xmlns:a16="http://schemas.microsoft.com/office/drawing/2014/main" id="{B1D15FDF-C24F-4235-940E-D75A89A108C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0" y="0"/>
                      <a:ext cx="2882917" cy="304800"/>
                      <a:chOff x="0" y="0"/>
                      <a:chExt cx="2882917" cy="304800"/>
                    </a:xfrm>
                  </p:grpSpPr>
                  <p:grpSp>
                    <p:nvGrpSpPr>
                      <p:cNvPr id="57" name="Group 56">
                        <a:extLst>
                          <a:ext uri="{FF2B5EF4-FFF2-40B4-BE49-F238E27FC236}">
                            <a16:creationId xmlns:a16="http://schemas.microsoft.com/office/drawing/2014/main" id="{98452185-10CF-42EE-AED0-79E20770D73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0" y="0"/>
                        <a:ext cx="1440065" cy="304800"/>
                        <a:chOff x="0" y="0"/>
                        <a:chExt cx="1440065" cy="304800"/>
                      </a:xfrm>
                    </p:grpSpPr>
                    <p:grpSp>
                      <p:nvGrpSpPr>
                        <p:cNvPr id="65" name="Group 64">
                          <a:extLst>
                            <a:ext uri="{FF2B5EF4-FFF2-40B4-BE49-F238E27FC236}">
                              <a16:creationId xmlns:a16="http://schemas.microsoft.com/office/drawing/2014/main" id="{40852B00-B1CE-441C-846D-37F1F9D60400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0" y="0"/>
                          <a:ext cx="721608" cy="304800"/>
                          <a:chOff x="0" y="0"/>
                          <a:chExt cx="721608" cy="304800"/>
                        </a:xfrm>
                      </p:grpSpPr>
                      <p:sp>
                        <p:nvSpPr>
                          <p:cNvPr id="69" name="Text Box 136">
                            <a:extLst>
                              <a:ext uri="{FF2B5EF4-FFF2-40B4-BE49-F238E27FC236}">
                                <a16:creationId xmlns:a16="http://schemas.microsoft.com/office/drawing/2014/main" id="{A66E78D5-87C6-4341-9793-D2368EE286E5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0" y="0"/>
                            <a:ext cx="359410" cy="304800"/>
                          </a:xfrm>
                          <a:prstGeom prst="rect">
                            <a:avLst/>
                          </a:prstGeom>
                          <a:solidFill>
                            <a:schemeClr val="lt1"/>
                          </a:solidFill>
                          <a:ln w="6350">
                            <a:solidFill>
                              <a:prstClr val="black"/>
                            </a:solidFill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algn="ctr">
                              <a:lnSpc>
                                <a:spcPct val="107000"/>
                              </a:lnSpc>
                              <a:spcAft>
                                <a:spcPts val="800"/>
                              </a:spcAft>
                            </a:pPr>
                            <a:r>
                              <a:rPr lang="pt-PT" sz="1101"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17</a:t>
                            </a:r>
                            <a:endParaRPr lang="en-US" sz="1101"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70" name="Text Box 137">
                            <a:extLst>
                              <a:ext uri="{FF2B5EF4-FFF2-40B4-BE49-F238E27FC236}">
                                <a16:creationId xmlns:a16="http://schemas.microsoft.com/office/drawing/2014/main" id="{031D1BED-6F0E-42A3-AB59-9DD061BEFE49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362198" y="0"/>
                            <a:ext cx="359410" cy="304800"/>
                          </a:xfrm>
                          <a:prstGeom prst="rect">
                            <a:avLst/>
                          </a:prstGeom>
                          <a:solidFill>
                            <a:schemeClr val="lt1"/>
                          </a:solidFill>
                          <a:ln w="6350">
                            <a:solidFill>
                              <a:prstClr val="black"/>
                            </a:solidFill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algn="ctr">
                              <a:lnSpc>
                                <a:spcPct val="107000"/>
                              </a:lnSpc>
                              <a:spcAft>
                                <a:spcPts val="800"/>
                              </a:spcAft>
                            </a:pPr>
                            <a:r>
                              <a:rPr lang="pt-PT" sz="1101"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18</a:t>
                            </a:r>
                            <a:endParaRPr lang="en-US" sz="1101"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66" name="Group 65">
                          <a:extLst>
                            <a:ext uri="{FF2B5EF4-FFF2-40B4-BE49-F238E27FC236}">
                              <a16:creationId xmlns:a16="http://schemas.microsoft.com/office/drawing/2014/main" id="{4B92E68A-7EA2-4E9F-9B34-EA42E4DD2B7E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718457" y="0"/>
                          <a:ext cx="721608" cy="304800"/>
                          <a:chOff x="0" y="0"/>
                          <a:chExt cx="721608" cy="304800"/>
                        </a:xfrm>
                      </p:grpSpPr>
                      <p:sp>
                        <p:nvSpPr>
                          <p:cNvPr id="67" name="Text Box 139">
                            <a:extLst>
                              <a:ext uri="{FF2B5EF4-FFF2-40B4-BE49-F238E27FC236}">
                                <a16:creationId xmlns:a16="http://schemas.microsoft.com/office/drawing/2014/main" id="{4CF809BE-660C-4296-99EF-D95A694C812E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0" y="0"/>
                            <a:ext cx="359410" cy="304800"/>
                          </a:xfrm>
                          <a:prstGeom prst="rect">
                            <a:avLst/>
                          </a:prstGeom>
                          <a:solidFill>
                            <a:schemeClr val="lt1"/>
                          </a:solidFill>
                          <a:ln w="6350">
                            <a:solidFill>
                              <a:prstClr val="black"/>
                            </a:solidFill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algn="ctr">
                              <a:lnSpc>
                                <a:spcPct val="107000"/>
                              </a:lnSpc>
                              <a:spcAft>
                                <a:spcPts val="800"/>
                              </a:spcAft>
                            </a:pPr>
                            <a:r>
                              <a:rPr lang="pt-PT" sz="1101"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19</a:t>
                            </a:r>
                            <a:endParaRPr lang="en-US" sz="1101"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68" name="Text Box 140">
                            <a:extLst>
                              <a:ext uri="{FF2B5EF4-FFF2-40B4-BE49-F238E27FC236}">
                                <a16:creationId xmlns:a16="http://schemas.microsoft.com/office/drawing/2014/main" id="{9FCCA965-87F3-4E24-8971-8B7F2CAA8CE5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362198" y="0"/>
                            <a:ext cx="359410" cy="304800"/>
                          </a:xfrm>
                          <a:prstGeom prst="rect">
                            <a:avLst/>
                          </a:prstGeom>
                          <a:solidFill>
                            <a:schemeClr val="lt1"/>
                          </a:solidFill>
                          <a:ln w="6350">
                            <a:solidFill>
                              <a:prstClr val="black"/>
                            </a:solidFill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algn="ctr">
                              <a:lnSpc>
                                <a:spcPct val="107000"/>
                              </a:lnSpc>
                              <a:spcAft>
                                <a:spcPts val="800"/>
                              </a:spcAft>
                            </a:pPr>
                            <a:r>
                              <a:rPr lang="pt-PT" sz="1101"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20</a:t>
                            </a:r>
                            <a:endParaRPr lang="en-US" sz="1101"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58" name="Group 57">
                        <a:extLst>
                          <a:ext uri="{FF2B5EF4-FFF2-40B4-BE49-F238E27FC236}">
                            <a16:creationId xmlns:a16="http://schemas.microsoft.com/office/drawing/2014/main" id="{021F1763-2204-4B4A-9C9C-789FE95D7A6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442852" y="0"/>
                        <a:ext cx="1440065" cy="304800"/>
                        <a:chOff x="0" y="0"/>
                        <a:chExt cx="1440065" cy="304800"/>
                      </a:xfrm>
                    </p:grpSpPr>
                    <p:grpSp>
                      <p:nvGrpSpPr>
                        <p:cNvPr id="59" name="Group 58">
                          <a:extLst>
                            <a:ext uri="{FF2B5EF4-FFF2-40B4-BE49-F238E27FC236}">
                              <a16:creationId xmlns:a16="http://schemas.microsoft.com/office/drawing/2014/main" id="{133EEBDE-221B-478E-A4DB-D5CE93AFEE2C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0" y="0"/>
                          <a:ext cx="721608" cy="304800"/>
                          <a:chOff x="0" y="0"/>
                          <a:chExt cx="721608" cy="304800"/>
                        </a:xfrm>
                      </p:grpSpPr>
                      <p:sp>
                        <p:nvSpPr>
                          <p:cNvPr id="63" name="Text Box 143">
                            <a:extLst>
                              <a:ext uri="{FF2B5EF4-FFF2-40B4-BE49-F238E27FC236}">
                                <a16:creationId xmlns:a16="http://schemas.microsoft.com/office/drawing/2014/main" id="{527D2654-1ACF-4DEB-8631-9BFB07D1574C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0" y="0"/>
                            <a:ext cx="359410" cy="304800"/>
                          </a:xfrm>
                          <a:prstGeom prst="rect">
                            <a:avLst/>
                          </a:prstGeom>
                          <a:solidFill>
                            <a:schemeClr val="lt1"/>
                          </a:solidFill>
                          <a:ln w="6350">
                            <a:solidFill>
                              <a:prstClr val="black"/>
                            </a:solidFill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algn="ctr">
                              <a:lnSpc>
                                <a:spcPct val="107000"/>
                              </a:lnSpc>
                              <a:spcAft>
                                <a:spcPts val="800"/>
                              </a:spcAft>
                            </a:pPr>
                            <a:r>
                              <a:rPr lang="pt-PT" sz="1101"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21</a:t>
                            </a:r>
                            <a:endParaRPr lang="en-US" sz="1101"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64" name="Text Box 144">
                            <a:extLst>
                              <a:ext uri="{FF2B5EF4-FFF2-40B4-BE49-F238E27FC236}">
                                <a16:creationId xmlns:a16="http://schemas.microsoft.com/office/drawing/2014/main" id="{4CD180C9-25C6-4F50-9361-EA4EAE0CD302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362198" y="0"/>
                            <a:ext cx="359410" cy="304800"/>
                          </a:xfrm>
                          <a:prstGeom prst="rect">
                            <a:avLst/>
                          </a:prstGeom>
                          <a:solidFill>
                            <a:schemeClr val="lt1"/>
                          </a:solidFill>
                          <a:ln w="6350">
                            <a:solidFill>
                              <a:prstClr val="black"/>
                            </a:solidFill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algn="ctr">
                              <a:lnSpc>
                                <a:spcPct val="107000"/>
                              </a:lnSpc>
                              <a:spcAft>
                                <a:spcPts val="800"/>
                              </a:spcAft>
                            </a:pPr>
                            <a:r>
                              <a:rPr lang="pt-PT" sz="1101"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22</a:t>
                            </a:r>
                            <a:endParaRPr lang="en-US" sz="1101"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60" name="Group 59">
                          <a:extLst>
                            <a:ext uri="{FF2B5EF4-FFF2-40B4-BE49-F238E27FC236}">
                              <a16:creationId xmlns:a16="http://schemas.microsoft.com/office/drawing/2014/main" id="{C33B218C-4D33-4B26-B070-0F9116063761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718457" y="0"/>
                          <a:ext cx="721608" cy="304800"/>
                          <a:chOff x="0" y="0"/>
                          <a:chExt cx="721608" cy="304800"/>
                        </a:xfrm>
                      </p:grpSpPr>
                      <p:sp>
                        <p:nvSpPr>
                          <p:cNvPr id="61" name="Text Box 146">
                            <a:extLst>
                              <a:ext uri="{FF2B5EF4-FFF2-40B4-BE49-F238E27FC236}">
                                <a16:creationId xmlns:a16="http://schemas.microsoft.com/office/drawing/2014/main" id="{F3F9C33B-D4CE-404B-8CCE-864E749E6861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0" y="0"/>
                            <a:ext cx="359410" cy="304800"/>
                          </a:xfrm>
                          <a:prstGeom prst="rect">
                            <a:avLst/>
                          </a:prstGeom>
                          <a:solidFill>
                            <a:schemeClr val="lt1"/>
                          </a:solidFill>
                          <a:ln w="6350">
                            <a:solidFill>
                              <a:prstClr val="black"/>
                            </a:solidFill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algn="ctr">
                              <a:lnSpc>
                                <a:spcPct val="107000"/>
                              </a:lnSpc>
                              <a:spcAft>
                                <a:spcPts val="800"/>
                              </a:spcAft>
                            </a:pPr>
                            <a:r>
                              <a:rPr lang="pt-PT" sz="1101"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23</a:t>
                            </a:r>
                            <a:endParaRPr lang="en-US" sz="1101"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62" name="Text Box 147">
                            <a:extLst>
                              <a:ext uri="{FF2B5EF4-FFF2-40B4-BE49-F238E27FC236}">
                                <a16:creationId xmlns:a16="http://schemas.microsoft.com/office/drawing/2014/main" id="{684FF1FB-4248-4CFE-835A-5806C47D8539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362198" y="0"/>
                            <a:ext cx="359410" cy="304800"/>
                          </a:xfrm>
                          <a:prstGeom prst="rect">
                            <a:avLst/>
                          </a:prstGeom>
                          <a:solidFill>
                            <a:schemeClr val="lt1"/>
                          </a:solidFill>
                          <a:ln w="6350">
                            <a:solidFill>
                              <a:prstClr val="black"/>
                            </a:solidFill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algn="ctr">
                              <a:lnSpc>
                                <a:spcPct val="107000"/>
                              </a:lnSpc>
                              <a:spcAft>
                                <a:spcPts val="800"/>
                              </a:spcAft>
                            </a:pPr>
                            <a:r>
                              <a:rPr lang="pt-PT" sz="1101"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24</a:t>
                            </a:r>
                            <a:endParaRPr lang="en-US" sz="1101"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</p:grpSp>
                </p:grpSp>
                <p:grpSp>
                  <p:nvGrpSpPr>
                    <p:cNvPr id="42" name="Group 41">
                      <a:extLst>
                        <a:ext uri="{FF2B5EF4-FFF2-40B4-BE49-F238E27FC236}">
                          <a16:creationId xmlns:a16="http://schemas.microsoft.com/office/drawing/2014/main" id="{977A313D-8C0E-4300-B07D-D860043F06B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879767" y="0"/>
                      <a:ext cx="2882917" cy="304800"/>
                      <a:chOff x="0" y="0"/>
                      <a:chExt cx="2882917" cy="304800"/>
                    </a:xfrm>
                  </p:grpSpPr>
                  <p:grpSp>
                    <p:nvGrpSpPr>
                      <p:cNvPr id="43" name="Group 42">
                        <a:extLst>
                          <a:ext uri="{FF2B5EF4-FFF2-40B4-BE49-F238E27FC236}">
                            <a16:creationId xmlns:a16="http://schemas.microsoft.com/office/drawing/2014/main" id="{0ADA0188-C469-4D10-9791-76AE5991626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0" y="0"/>
                        <a:ext cx="1440065" cy="304800"/>
                        <a:chOff x="0" y="0"/>
                        <a:chExt cx="1440065" cy="304800"/>
                      </a:xfrm>
                    </p:grpSpPr>
                    <p:grpSp>
                      <p:nvGrpSpPr>
                        <p:cNvPr id="51" name="Group 50">
                          <a:extLst>
                            <a:ext uri="{FF2B5EF4-FFF2-40B4-BE49-F238E27FC236}">
                              <a16:creationId xmlns:a16="http://schemas.microsoft.com/office/drawing/2014/main" id="{320AEE06-E712-4854-87FC-27F893FA2FF7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0" y="0"/>
                          <a:ext cx="721608" cy="304800"/>
                          <a:chOff x="0" y="0"/>
                          <a:chExt cx="721608" cy="304800"/>
                        </a:xfrm>
                      </p:grpSpPr>
                      <p:sp>
                        <p:nvSpPr>
                          <p:cNvPr id="55" name="Text Box 151">
                            <a:extLst>
                              <a:ext uri="{FF2B5EF4-FFF2-40B4-BE49-F238E27FC236}">
                                <a16:creationId xmlns:a16="http://schemas.microsoft.com/office/drawing/2014/main" id="{98DCE322-E9CC-4376-982D-1AC9BF6F82D6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0" y="0"/>
                            <a:ext cx="359410" cy="304800"/>
                          </a:xfrm>
                          <a:prstGeom prst="rect">
                            <a:avLst/>
                          </a:prstGeom>
                          <a:solidFill>
                            <a:schemeClr val="lt1"/>
                          </a:solidFill>
                          <a:ln w="6350">
                            <a:solidFill>
                              <a:prstClr val="black"/>
                            </a:solidFill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algn="ctr">
                              <a:lnSpc>
                                <a:spcPct val="107000"/>
                              </a:lnSpc>
                              <a:spcAft>
                                <a:spcPts val="800"/>
                              </a:spcAft>
                            </a:pPr>
                            <a:r>
                              <a:rPr lang="pt-PT" sz="1101"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25</a:t>
                            </a:r>
                            <a:endParaRPr lang="en-US" sz="1101"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56" name="Text Box 152">
                            <a:extLst>
                              <a:ext uri="{FF2B5EF4-FFF2-40B4-BE49-F238E27FC236}">
                                <a16:creationId xmlns:a16="http://schemas.microsoft.com/office/drawing/2014/main" id="{98EA92EA-D94B-41B4-8ED4-379796DBF8BE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362198" y="0"/>
                            <a:ext cx="359410" cy="304800"/>
                          </a:xfrm>
                          <a:prstGeom prst="rect">
                            <a:avLst/>
                          </a:prstGeom>
                          <a:solidFill>
                            <a:schemeClr val="lt1"/>
                          </a:solidFill>
                          <a:ln w="6350">
                            <a:solidFill>
                              <a:prstClr val="black"/>
                            </a:solidFill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algn="ctr">
                              <a:lnSpc>
                                <a:spcPct val="107000"/>
                              </a:lnSpc>
                              <a:spcAft>
                                <a:spcPts val="800"/>
                              </a:spcAft>
                            </a:pPr>
                            <a:r>
                              <a:rPr lang="pt-PT" sz="1101"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26</a:t>
                            </a:r>
                            <a:endParaRPr lang="en-US" sz="1101"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52" name="Group 51">
                          <a:extLst>
                            <a:ext uri="{FF2B5EF4-FFF2-40B4-BE49-F238E27FC236}">
                              <a16:creationId xmlns:a16="http://schemas.microsoft.com/office/drawing/2014/main" id="{9343F141-00BE-4DA4-96AB-D412F5977E2F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718457" y="0"/>
                          <a:ext cx="721608" cy="304800"/>
                          <a:chOff x="0" y="0"/>
                          <a:chExt cx="721608" cy="304800"/>
                        </a:xfrm>
                      </p:grpSpPr>
                      <p:sp>
                        <p:nvSpPr>
                          <p:cNvPr id="53" name="Text Box 154">
                            <a:extLst>
                              <a:ext uri="{FF2B5EF4-FFF2-40B4-BE49-F238E27FC236}">
                                <a16:creationId xmlns:a16="http://schemas.microsoft.com/office/drawing/2014/main" id="{C66DCBEE-9717-488F-8335-328274CEA8F8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0" y="0"/>
                            <a:ext cx="359410" cy="304800"/>
                          </a:xfrm>
                          <a:prstGeom prst="rect">
                            <a:avLst/>
                          </a:prstGeom>
                          <a:solidFill>
                            <a:schemeClr val="lt1"/>
                          </a:solidFill>
                          <a:ln w="6350">
                            <a:solidFill>
                              <a:prstClr val="black"/>
                            </a:solidFill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algn="ctr">
                              <a:lnSpc>
                                <a:spcPct val="107000"/>
                              </a:lnSpc>
                              <a:spcAft>
                                <a:spcPts val="800"/>
                              </a:spcAft>
                            </a:pPr>
                            <a:r>
                              <a:rPr lang="pt-PT" sz="1101"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27</a:t>
                            </a:r>
                            <a:endParaRPr lang="en-US" sz="1101"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54" name="Text Box 155">
                            <a:extLst>
                              <a:ext uri="{FF2B5EF4-FFF2-40B4-BE49-F238E27FC236}">
                                <a16:creationId xmlns:a16="http://schemas.microsoft.com/office/drawing/2014/main" id="{B056C908-E634-4D07-8699-1D7646973540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362198" y="0"/>
                            <a:ext cx="359410" cy="304800"/>
                          </a:xfrm>
                          <a:prstGeom prst="rect">
                            <a:avLst/>
                          </a:prstGeom>
                          <a:solidFill>
                            <a:schemeClr val="lt1"/>
                          </a:solidFill>
                          <a:ln w="6350">
                            <a:solidFill>
                              <a:prstClr val="black"/>
                            </a:solidFill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algn="ctr">
                              <a:lnSpc>
                                <a:spcPct val="107000"/>
                              </a:lnSpc>
                              <a:spcAft>
                                <a:spcPts val="800"/>
                              </a:spcAft>
                            </a:pPr>
                            <a:r>
                              <a:rPr lang="pt-PT" sz="1101"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28</a:t>
                            </a:r>
                            <a:endParaRPr lang="en-US" sz="1101"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44" name="Group 43">
                        <a:extLst>
                          <a:ext uri="{FF2B5EF4-FFF2-40B4-BE49-F238E27FC236}">
                            <a16:creationId xmlns:a16="http://schemas.microsoft.com/office/drawing/2014/main" id="{8363B9DD-C5E8-47FB-8E45-9575566AC23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442852" y="0"/>
                        <a:ext cx="1440065" cy="304800"/>
                        <a:chOff x="0" y="0"/>
                        <a:chExt cx="1440065" cy="304800"/>
                      </a:xfrm>
                    </p:grpSpPr>
                    <p:grpSp>
                      <p:nvGrpSpPr>
                        <p:cNvPr id="45" name="Group 44">
                          <a:extLst>
                            <a:ext uri="{FF2B5EF4-FFF2-40B4-BE49-F238E27FC236}">
                              <a16:creationId xmlns:a16="http://schemas.microsoft.com/office/drawing/2014/main" id="{88DA99DF-DE49-4773-B1D1-47202C377618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0" y="0"/>
                          <a:ext cx="721608" cy="304800"/>
                          <a:chOff x="0" y="0"/>
                          <a:chExt cx="721608" cy="304800"/>
                        </a:xfrm>
                      </p:grpSpPr>
                      <p:sp>
                        <p:nvSpPr>
                          <p:cNvPr id="49" name="Text Box 158">
                            <a:extLst>
                              <a:ext uri="{FF2B5EF4-FFF2-40B4-BE49-F238E27FC236}">
                                <a16:creationId xmlns:a16="http://schemas.microsoft.com/office/drawing/2014/main" id="{F59C368C-04AA-478C-AF06-2B011DA341C8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0" y="0"/>
                            <a:ext cx="359410" cy="304800"/>
                          </a:xfrm>
                          <a:prstGeom prst="rect">
                            <a:avLst/>
                          </a:prstGeom>
                          <a:solidFill>
                            <a:schemeClr val="lt1"/>
                          </a:solidFill>
                          <a:ln w="6350">
                            <a:solidFill>
                              <a:prstClr val="black"/>
                            </a:solidFill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algn="ctr">
                              <a:lnSpc>
                                <a:spcPct val="107000"/>
                              </a:lnSpc>
                              <a:spcAft>
                                <a:spcPts val="800"/>
                              </a:spcAft>
                            </a:pPr>
                            <a:r>
                              <a:rPr lang="pt-PT" sz="1101"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29</a:t>
                            </a:r>
                            <a:endParaRPr lang="en-US" sz="1101"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50" name="Text Box 159">
                            <a:extLst>
                              <a:ext uri="{FF2B5EF4-FFF2-40B4-BE49-F238E27FC236}">
                                <a16:creationId xmlns:a16="http://schemas.microsoft.com/office/drawing/2014/main" id="{7A983DDF-341D-40C5-9BA7-81471457405B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362198" y="0"/>
                            <a:ext cx="359410" cy="304800"/>
                          </a:xfrm>
                          <a:prstGeom prst="rect">
                            <a:avLst/>
                          </a:prstGeom>
                          <a:solidFill>
                            <a:schemeClr val="lt1"/>
                          </a:solidFill>
                          <a:ln w="6350">
                            <a:solidFill>
                              <a:prstClr val="black"/>
                            </a:solidFill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algn="ctr">
                              <a:lnSpc>
                                <a:spcPct val="107000"/>
                              </a:lnSpc>
                              <a:spcAft>
                                <a:spcPts val="800"/>
                              </a:spcAft>
                            </a:pPr>
                            <a:r>
                              <a:rPr lang="pt-PT" sz="1101"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30</a:t>
                            </a:r>
                            <a:endParaRPr lang="en-US" sz="1101"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46" name="Group 45">
                          <a:extLst>
                            <a:ext uri="{FF2B5EF4-FFF2-40B4-BE49-F238E27FC236}">
                              <a16:creationId xmlns:a16="http://schemas.microsoft.com/office/drawing/2014/main" id="{31FF8BE3-AD51-4D64-A8A7-0584EE1091F2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718457" y="0"/>
                          <a:ext cx="721608" cy="304800"/>
                          <a:chOff x="0" y="0"/>
                          <a:chExt cx="721608" cy="304800"/>
                        </a:xfrm>
                      </p:grpSpPr>
                      <p:sp>
                        <p:nvSpPr>
                          <p:cNvPr id="47" name="Text Box 161">
                            <a:extLst>
                              <a:ext uri="{FF2B5EF4-FFF2-40B4-BE49-F238E27FC236}">
                                <a16:creationId xmlns:a16="http://schemas.microsoft.com/office/drawing/2014/main" id="{7C51D8DD-4C69-4252-8632-96154B18305B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0" y="0"/>
                            <a:ext cx="359410" cy="304800"/>
                          </a:xfrm>
                          <a:prstGeom prst="rect">
                            <a:avLst/>
                          </a:prstGeom>
                          <a:solidFill>
                            <a:schemeClr val="lt1"/>
                          </a:solidFill>
                          <a:ln w="6350">
                            <a:solidFill>
                              <a:prstClr val="black"/>
                            </a:solidFill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algn="ctr">
                              <a:lnSpc>
                                <a:spcPct val="107000"/>
                              </a:lnSpc>
                              <a:spcAft>
                                <a:spcPts val="800"/>
                              </a:spcAft>
                            </a:pPr>
                            <a:r>
                              <a:rPr lang="pt-PT" sz="1101"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31</a:t>
                            </a:r>
                            <a:endParaRPr lang="en-US" sz="1101"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48" name="Text Box 162">
                            <a:extLst>
                              <a:ext uri="{FF2B5EF4-FFF2-40B4-BE49-F238E27FC236}">
                                <a16:creationId xmlns:a16="http://schemas.microsoft.com/office/drawing/2014/main" id="{7BF3924B-DEA5-4B9D-9D56-41950525CC82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362198" y="0"/>
                            <a:ext cx="359410" cy="304800"/>
                          </a:xfrm>
                          <a:prstGeom prst="rect">
                            <a:avLst/>
                          </a:prstGeom>
                          <a:solidFill>
                            <a:schemeClr val="lt1"/>
                          </a:solidFill>
                          <a:ln w="6350">
                            <a:solidFill>
                              <a:prstClr val="black"/>
                            </a:solidFill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algn="ctr">
                              <a:lnSpc>
                                <a:spcPct val="107000"/>
                              </a:lnSpc>
                              <a:spcAft>
                                <a:spcPts val="800"/>
                              </a:spcAft>
                            </a:pPr>
                            <a:r>
                              <a:rPr lang="pt-PT" sz="1101"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32</a:t>
                            </a:r>
                            <a:endParaRPr lang="en-US" sz="1101"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</p:grpSp>
                </p:grpSp>
              </p:grpSp>
            </p:grpSp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D156588C-46EC-4D4A-A827-FFDF403CEF0C}"/>
                    </a:ext>
                  </a:extLst>
                </p:cNvPr>
                <p:cNvGrpSpPr/>
                <p:nvPr/>
              </p:nvGrpSpPr>
              <p:grpSpPr>
                <a:xfrm>
                  <a:off x="11513128" y="0"/>
                  <a:ext cx="2882917" cy="304800"/>
                  <a:chOff x="0" y="0"/>
                  <a:chExt cx="2882917" cy="304800"/>
                </a:xfrm>
              </p:grpSpPr>
              <p:grpSp>
                <p:nvGrpSpPr>
                  <p:cNvPr id="25" name="Group 24">
                    <a:extLst>
                      <a:ext uri="{FF2B5EF4-FFF2-40B4-BE49-F238E27FC236}">
                        <a16:creationId xmlns:a16="http://schemas.microsoft.com/office/drawing/2014/main" id="{FB23B332-6313-4550-8D54-1B658D086497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0"/>
                    <a:ext cx="1440065" cy="304800"/>
                    <a:chOff x="0" y="0"/>
                    <a:chExt cx="1440065" cy="304800"/>
                  </a:xfrm>
                </p:grpSpPr>
                <p:grpSp>
                  <p:nvGrpSpPr>
                    <p:cNvPr id="33" name="Group 32">
                      <a:extLst>
                        <a:ext uri="{FF2B5EF4-FFF2-40B4-BE49-F238E27FC236}">
                          <a16:creationId xmlns:a16="http://schemas.microsoft.com/office/drawing/2014/main" id="{18A8334D-1889-43E1-BA30-965FBCA12BF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0" y="0"/>
                      <a:ext cx="721608" cy="304800"/>
                      <a:chOff x="0" y="0"/>
                      <a:chExt cx="721608" cy="304800"/>
                    </a:xfrm>
                  </p:grpSpPr>
                  <p:sp>
                    <p:nvSpPr>
                      <p:cNvPr id="37" name="Text Box 169">
                        <a:extLst>
                          <a:ext uri="{FF2B5EF4-FFF2-40B4-BE49-F238E27FC236}">
                            <a16:creationId xmlns:a16="http://schemas.microsoft.com/office/drawing/2014/main" id="{23D144CA-4072-472A-9697-BD6D11B55E4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0" y="0"/>
                        <a:ext cx="359410" cy="304800"/>
                      </a:xfrm>
                      <a:prstGeom prst="rect">
                        <a:avLst/>
                      </a:prstGeom>
                      <a:solidFill>
                        <a:schemeClr val="lt1"/>
                      </a:solidFill>
                      <a:ln w="6350">
                        <a:solidFill>
                          <a:prstClr val="black"/>
                        </a:solidFill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pt-PT" sz="1101"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33</a:t>
                        </a:r>
                        <a:endParaRPr lang="en-US" sz="1101"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38" name="Text Box 170">
                        <a:extLst>
                          <a:ext uri="{FF2B5EF4-FFF2-40B4-BE49-F238E27FC236}">
                            <a16:creationId xmlns:a16="http://schemas.microsoft.com/office/drawing/2014/main" id="{C86D2E82-037E-4EA3-B6DD-46659B3E5D9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62198" y="0"/>
                        <a:ext cx="359410" cy="304800"/>
                      </a:xfrm>
                      <a:prstGeom prst="rect">
                        <a:avLst/>
                      </a:prstGeom>
                      <a:solidFill>
                        <a:schemeClr val="lt1"/>
                      </a:solidFill>
                      <a:ln w="6350">
                        <a:solidFill>
                          <a:prstClr val="black"/>
                        </a:solidFill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pt-PT" sz="1101"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34</a:t>
                        </a:r>
                        <a:endParaRPr lang="en-US" sz="1101"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34" name="Group 33">
                      <a:extLst>
                        <a:ext uri="{FF2B5EF4-FFF2-40B4-BE49-F238E27FC236}">
                          <a16:creationId xmlns:a16="http://schemas.microsoft.com/office/drawing/2014/main" id="{E559BE44-2649-4544-AD10-4C354E2405C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18457" y="0"/>
                      <a:ext cx="721608" cy="304800"/>
                      <a:chOff x="0" y="0"/>
                      <a:chExt cx="721608" cy="304800"/>
                    </a:xfrm>
                  </p:grpSpPr>
                  <p:sp>
                    <p:nvSpPr>
                      <p:cNvPr id="35" name="Text Box 172">
                        <a:extLst>
                          <a:ext uri="{FF2B5EF4-FFF2-40B4-BE49-F238E27FC236}">
                            <a16:creationId xmlns:a16="http://schemas.microsoft.com/office/drawing/2014/main" id="{FF3DF022-B9B7-40BB-AC1D-EE8A5D90FD6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0" y="0"/>
                        <a:ext cx="359410" cy="304800"/>
                      </a:xfrm>
                      <a:prstGeom prst="rect">
                        <a:avLst/>
                      </a:prstGeom>
                      <a:solidFill>
                        <a:schemeClr val="lt1"/>
                      </a:solidFill>
                      <a:ln w="6350">
                        <a:solidFill>
                          <a:prstClr val="black"/>
                        </a:solidFill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pt-PT" sz="1101"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35</a:t>
                        </a:r>
                        <a:endParaRPr lang="en-US" sz="1101"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36" name="Text Box 173">
                        <a:extLst>
                          <a:ext uri="{FF2B5EF4-FFF2-40B4-BE49-F238E27FC236}">
                            <a16:creationId xmlns:a16="http://schemas.microsoft.com/office/drawing/2014/main" id="{4B495374-28EB-4BB4-8895-5D7C81EA802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62198" y="0"/>
                        <a:ext cx="359410" cy="304800"/>
                      </a:xfrm>
                      <a:prstGeom prst="rect">
                        <a:avLst/>
                      </a:prstGeom>
                      <a:solidFill>
                        <a:schemeClr val="lt1"/>
                      </a:solidFill>
                      <a:ln w="6350">
                        <a:solidFill>
                          <a:prstClr val="black"/>
                        </a:solidFill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pt-PT" sz="1101"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36</a:t>
                        </a:r>
                        <a:endParaRPr lang="en-US" sz="1101"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593AAB79-E0F0-49E6-BFBC-4BF254D2FE96}"/>
                      </a:ext>
                    </a:extLst>
                  </p:cNvPr>
                  <p:cNvGrpSpPr/>
                  <p:nvPr/>
                </p:nvGrpSpPr>
                <p:grpSpPr>
                  <a:xfrm>
                    <a:off x="1442852" y="0"/>
                    <a:ext cx="1440065" cy="304800"/>
                    <a:chOff x="0" y="0"/>
                    <a:chExt cx="1440065" cy="304800"/>
                  </a:xfrm>
                </p:grpSpPr>
                <p:grpSp>
                  <p:nvGrpSpPr>
                    <p:cNvPr id="27" name="Group 26">
                      <a:extLst>
                        <a:ext uri="{FF2B5EF4-FFF2-40B4-BE49-F238E27FC236}">
                          <a16:creationId xmlns:a16="http://schemas.microsoft.com/office/drawing/2014/main" id="{66B919F7-02CB-4185-B728-80D668CA8B8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0" y="0"/>
                      <a:ext cx="721608" cy="304800"/>
                      <a:chOff x="0" y="0"/>
                      <a:chExt cx="721608" cy="304800"/>
                    </a:xfrm>
                  </p:grpSpPr>
                  <p:sp>
                    <p:nvSpPr>
                      <p:cNvPr id="31" name="Text Box 176">
                        <a:extLst>
                          <a:ext uri="{FF2B5EF4-FFF2-40B4-BE49-F238E27FC236}">
                            <a16:creationId xmlns:a16="http://schemas.microsoft.com/office/drawing/2014/main" id="{605104C9-69B2-430F-B2B9-DC98C0ABE4D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0" y="0"/>
                        <a:ext cx="359410" cy="304800"/>
                      </a:xfrm>
                      <a:prstGeom prst="rect">
                        <a:avLst/>
                      </a:prstGeom>
                      <a:solidFill>
                        <a:schemeClr val="lt1"/>
                      </a:solidFill>
                      <a:ln w="6350">
                        <a:solidFill>
                          <a:prstClr val="black"/>
                        </a:solidFill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pt-PT" sz="1101"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37</a:t>
                        </a:r>
                        <a:endParaRPr lang="en-US" sz="1101"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32" name="Text Box 177">
                        <a:extLst>
                          <a:ext uri="{FF2B5EF4-FFF2-40B4-BE49-F238E27FC236}">
                            <a16:creationId xmlns:a16="http://schemas.microsoft.com/office/drawing/2014/main" id="{A00FE72C-5AF5-426D-B571-9FE375B57F9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62198" y="0"/>
                        <a:ext cx="359410" cy="304800"/>
                      </a:xfrm>
                      <a:prstGeom prst="rect">
                        <a:avLst/>
                      </a:prstGeom>
                      <a:solidFill>
                        <a:schemeClr val="lt1"/>
                      </a:solidFill>
                      <a:ln w="6350">
                        <a:solidFill>
                          <a:prstClr val="black"/>
                        </a:solidFill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pt-PT" sz="1101"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38</a:t>
                        </a:r>
                        <a:endParaRPr lang="en-US" sz="1101"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28" name="Group 27">
                      <a:extLst>
                        <a:ext uri="{FF2B5EF4-FFF2-40B4-BE49-F238E27FC236}">
                          <a16:creationId xmlns:a16="http://schemas.microsoft.com/office/drawing/2014/main" id="{14BB6868-CD49-4443-97BB-EB2BEC47B77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18457" y="0"/>
                      <a:ext cx="721608" cy="304800"/>
                      <a:chOff x="0" y="0"/>
                      <a:chExt cx="721608" cy="304800"/>
                    </a:xfrm>
                  </p:grpSpPr>
                  <p:sp>
                    <p:nvSpPr>
                      <p:cNvPr id="29" name="Text Box 179">
                        <a:extLst>
                          <a:ext uri="{FF2B5EF4-FFF2-40B4-BE49-F238E27FC236}">
                            <a16:creationId xmlns:a16="http://schemas.microsoft.com/office/drawing/2014/main" id="{3972127C-14E4-4A66-BCBE-6499535A0C0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0" y="0"/>
                        <a:ext cx="359410" cy="304800"/>
                      </a:xfrm>
                      <a:prstGeom prst="rect">
                        <a:avLst/>
                      </a:prstGeom>
                      <a:solidFill>
                        <a:schemeClr val="lt1"/>
                      </a:solidFill>
                      <a:ln w="6350">
                        <a:solidFill>
                          <a:prstClr val="black"/>
                        </a:solidFill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pt-PT" sz="1101"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39</a:t>
                        </a:r>
                        <a:endParaRPr lang="en-US" sz="1101"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30" name="Text Box 180">
                        <a:extLst>
                          <a:ext uri="{FF2B5EF4-FFF2-40B4-BE49-F238E27FC236}">
                            <a16:creationId xmlns:a16="http://schemas.microsoft.com/office/drawing/2014/main" id="{AFC24751-F56D-451A-A3B2-C44D4DC5C91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62198" y="0"/>
                        <a:ext cx="359410" cy="304800"/>
                      </a:xfrm>
                      <a:prstGeom prst="rect">
                        <a:avLst/>
                      </a:prstGeom>
                      <a:solidFill>
                        <a:schemeClr val="lt1"/>
                      </a:solidFill>
                      <a:ln w="6350">
                        <a:solidFill>
                          <a:prstClr val="black"/>
                        </a:solidFill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pt-PT" sz="1101"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40</a:t>
                        </a:r>
                        <a:endParaRPr lang="en-US" sz="1101"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276172AA-6123-4C34-AD63-02C9FCC130FF}"/>
                  </a:ext>
                </a:extLst>
              </p:cNvPr>
              <p:cNvGrpSpPr/>
              <p:nvPr/>
            </p:nvGrpSpPr>
            <p:grpSpPr>
              <a:xfrm>
                <a:off x="14392894" y="0"/>
                <a:ext cx="721608" cy="304800"/>
                <a:chOff x="0" y="0"/>
                <a:chExt cx="721608" cy="304800"/>
              </a:xfrm>
            </p:grpSpPr>
            <p:sp>
              <p:nvSpPr>
                <p:cNvPr id="21" name="Text Box 230">
                  <a:extLst>
                    <a:ext uri="{FF2B5EF4-FFF2-40B4-BE49-F238E27FC236}">
                      <a16:creationId xmlns:a16="http://schemas.microsoft.com/office/drawing/2014/main" id="{7A6148D6-58E4-412C-ADEB-6A27FB0C5755}"/>
                    </a:ext>
                  </a:extLst>
                </p:cNvPr>
                <p:cNvSpPr txBox="1"/>
                <p:nvPr/>
              </p:nvSpPr>
              <p:spPr>
                <a:xfrm>
                  <a:off x="0" y="0"/>
                  <a:ext cx="359410" cy="304800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solidFill>
                    <a:prstClr val="black"/>
                  </a:solidFill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pt-PT" sz="1101"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41</a:t>
                  </a:r>
                  <a:endParaRPr lang="en-US" sz="1101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" name="Text Box 231">
                  <a:extLst>
                    <a:ext uri="{FF2B5EF4-FFF2-40B4-BE49-F238E27FC236}">
                      <a16:creationId xmlns:a16="http://schemas.microsoft.com/office/drawing/2014/main" id="{DE17E8B7-DB38-472C-A6EB-C60790804D72}"/>
                    </a:ext>
                  </a:extLst>
                </p:cNvPr>
                <p:cNvSpPr txBox="1"/>
                <p:nvPr/>
              </p:nvSpPr>
              <p:spPr>
                <a:xfrm>
                  <a:off x="362198" y="0"/>
                  <a:ext cx="359410" cy="304800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solidFill>
                    <a:prstClr val="black"/>
                  </a:solidFill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pt-PT" sz="1101"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42</a:t>
                  </a:r>
                  <a:endParaRPr lang="en-US" sz="1101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89286931-1C24-4E14-AF35-AED18B84D359}"/>
                </a:ext>
              </a:extLst>
            </p:cNvPr>
            <p:cNvSpPr txBox="1"/>
            <p:nvPr/>
          </p:nvSpPr>
          <p:spPr>
            <a:xfrm>
              <a:off x="356641" y="5226485"/>
              <a:ext cx="3608336" cy="36933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accent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t-PT" dirty="0"/>
                <a:t>1ª consulta</a:t>
              </a:r>
              <a:endParaRPr lang="en-US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6441DDC-6930-45F7-B9DE-D90DF8EEBF66}"/>
                </a:ext>
              </a:extLst>
            </p:cNvPr>
            <p:cNvSpPr txBox="1"/>
            <p:nvPr/>
          </p:nvSpPr>
          <p:spPr>
            <a:xfrm>
              <a:off x="5418835" y="5221819"/>
              <a:ext cx="1430594" cy="36933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accent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t-PT" dirty="0"/>
                <a:t>2ª </a:t>
              </a:r>
              <a:r>
                <a:rPr lang="pt-PT" dirty="0" err="1"/>
                <a:t>cons</a:t>
              </a:r>
              <a:endParaRPr lang="en-US" dirty="0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C349466B-61E8-4152-9FB3-3C9935E60424}"/>
                </a:ext>
              </a:extLst>
            </p:cNvPr>
            <p:cNvSpPr txBox="1"/>
            <p:nvPr/>
          </p:nvSpPr>
          <p:spPr>
            <a:xfrm>
              <a:off x="8277240" y="5199694"/>
              <a:ext cx="720000" cy="36933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accent1"/>
              </a:solidFill>
            </a:ln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ctr"/>
            </a:lstStyle>
            <a:p>
              <a:r>
                <a:rPr lang="pt-PT"/>
                <a:t>3ª </a:t>
              </a:r>
              <a:r>
                <a:rPr lang="pt-PT" dirty="0" err="1"/>
                <a:t>cons</a:t>
              </a:r>
              <a:endParaRPr lang="en-US" dirty="0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2175A9CB-14AA-43DC-99AC-7D06660CBA9F}"/>
                </a:ext>
              </a:extLst>
            </p:cNvPr>
            <p:cNvSpPr txBox="1"/>
            <p:nvPr/>
          </p:nvSpPr>
          <p:spPr>
            <a:xfrm>
              <a:off x="9710546" y="5211839"/>
              <a:ext cx="720000" cy="36933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accent1"/>
              </a:solidFill>
            </a:ln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pt-PT" dirty="0"/>
                <a:t>4ª </a:t>
              </a:r>
              <a:r>
                <a:rPr lang="pt-PT" dirty="0" err="1"/>
                <a:t>cons</a:t>
              </a:r>
              <a:endParaRPr lang="en-US" dirty="0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6638570F-496C-481B-9211-72A6FDDB6CD4}"/>
                </a:ext>
              </a:extLst>
            </p:cNvPr>
            <p:cNvSpPr txBox="1"/>
            <p:nvPr/>
          </p:nvSpPr>
          <p:spPr>
            <a:xfrm>
              <a:off x="12589836" y="5219632"/>
              <a:ext cx="720000" cy="36933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accent1"/>
              </a:solidFill>
            </a:ln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pt-PT" dirty="0"/>
                <a:t>5ª </a:t>
              </a:r>
              <a:r>
                <a:rPr lang="pt-PT" dirty="0" err="1"/>
                <a:t>cons</a:t>
              </a:r>
              <a:endParaRPr lang="en-US" dirty="0"/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2834BF31-9E5C-48EA-B8F4-F98F65582505}"/>
                </a:ext>
              </a:extLst>
            </p:cNvPr>
            <p:cNvSpPr txBox="1"/>
            <p:nvPr/>
          </p:nvSpPr>
          <p:spPr>
            <a:xfrm>
              <a:off x="13662896" y="5211839"/>
              <a:ext cx="1437686" cy="36933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accent1"/>
              </a:solidFill>
            </a:ln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/>
            </a:lstStyle>
            <a:p>
              <a:r>
                <a:rPr lang="pt-PT" dirty="0"/>
                <a:t>6-8ª </a:t>
              </a:r>
              <a:r>
                <a:rPr lang="pt-PT" dirty="0" err="1"/>
                <a:t>cons</a:t>
              </a:r>
              <a:endParaRPr lang="en-US" dirty="0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DCAE7C77-2E2D-47EF-8609-0B901A0D46D6}"/>
                </a:ext>
              </a:extLst>
            </p:cNvPr>
            <p:cNvSpPr txBox="1"/>
            <p:nvPr/>
          </p:nvSpPr>
          <p:spPr>
            <a:xfrm>
              <a:off x="360476" y="4588471"/>
              <a:ext cx="3960001" cy="3693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9050">
              <a:solidFill>
                <a:schemeClr val="accent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t-PT" dirty="0" err="1"/>
                <a:t>Anál</a:t>
              </a:r>
              <a:r>
                <a:rPr lang="pt-PT" dirty="0"/>
                <a:t>. 1</a:t>
              </a:r>
              <a:endParaRPr lang="en-US" dirty="0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95554256-BF39-4FC6-8477-A641FC760224}"/>
                </a:ext>
              </a:extLst>
            </p:cNvPr>
            <p:cNvSpPr txBox="1"/>
            <p:nvPr/>
          </p:nvSpPr>
          <p:spPr>
            <a:xfrm>
              <a:off x="8633938" y="4588471"/>
              <a:ext cx="1440001" cy="3693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9050">
              <a:solidFill>
                <a:schemeClr val="accent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t-PT" dirty="0" err="1"/>
                <a:t>Anál</a:t>
              </a:r>
              <a:r>
                <a:rPr lang="pt-PT" dirty="0"/>
                <a:t>. 2</a:t>
              </a:r>
              <a:endParaRPr lang="en-US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48B17BF1-9CE9-4918-B3C7-DC285890CD9C}"/>
                </a:ext>
              </a:extLst>
            </p:cNvPr>
            <p:cNvSpPr txBox="1"/>
            <p:nvPr/>
          </p:nvSpPr>
          <p:spPr>
            <a:xfrm>
              <a:off x="11522750" y="4588471"/>
              <a:ext cx="1440001" cy="3693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9050">
              <a:solidFill>
                <a:schemeClr val="accent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t-PT" dirty="0" err="1"/>
                <a:t>Anál</a:t>
              </a:r>
              <a:r>
                <a:rPr lang="pt-PT" dirty="0"/>
                <a:t>. 3</a:t>
              </a:r>
              <a:endParaRPr lang="en-US" dirty="0"/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0E8623E8-931C-4B9D-BD7A-162281344120}"/>
                </a:ext>
              </a:extLst>
            </p:cNvPr>
            <p:cNvSpPr txBox="1"/>
            <p:nvPr/>
          </p:nvSpPr>
          <p:spPr>
            <a:xfrm>
              <a:off x="4212693" y="3835424"/>
              <a:ext cx="828000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1"/>
              </a:solidFill>
            </a:ln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pt-PT" b="1" dirty="0"/>
                <a:t>Eco1</a:t>
              </a:r>
              <a:endParaRPr lang="en-US" b="1" dirty="0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B724C2E7-E89D-4C8E-B11F-B1D854819F4F}"/>
                </a:ext>
              </a:extLst>
            </p:cNvPr>
            <p:cNvSpPr txBox="1"/>
            <p:nvPr/>
          </p:nvSpPr>
          <p:spPr>
            <a:xfrm>
              <a:off x="7220281" y="3835424"/>
              <a:ext cx="1070044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t-PT" b="1" dirty="0"/>
                <a:t>Eco2</a:t>
              </a:r>
              <a:endParaRPr lang="en-US" b="1" dirty="0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AC4E3DF8-F790-46E9-9EBF-C7FE835E970A}"/>
                </a:ext>
              </a:extLst>
            </p:cNvPr>
            <p:cNvSpPr txBox="1"/>
            <p:nvPr/>
          </p:nvSpPr>
          <p:spPr>
            <a:xfrm>
              <a:off x="11165239" y="3835424"/>
              <a:ext cx="1080000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1"/>
              </a:solidFill>
            </a:ln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pt-PT" dirty="0"/>
                <a:t>Eco3</a:t>
              </a:r>
              <a:endParaRPr lang="en-US" dirty="0"/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BBDD5977-B400-4418-A52A-8A8BF66E50D9}"/>
                </a:ext>
              </a:extLst>
            </p:cNvPr>
            <p:cNvSpPr txBox="1"/>
            <p:nvPr/>
          </p:nvSpPr>
          <p:spPr>
            <a:xfrm>
              <a:off x="9002070" y="3118082"/>
              <a:ext cx="6504183" cy="3693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PT" dirty="0" err="1"/>
                <a:t>Auto-avaliação</a:t>
              </a:r>
              <a:r>
                <a:rPr lang="pt-PT" dirty="0"/>
                <a:t> TA e peso/1 a 2 sem</a:t>
              </a:r>
              <a:endParaRPr lang="en-US" dirty="0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147A5AE5-CCA6-4DFF-9B5B-EC3165263282}"/>
                </a:ext>
              </a:extLst>
            </p:cNvPr>
            <p:cNvSpPr txBox="1"/>
            <p:nvPr/>
          </p:nvSpPr>
          <p:spPr>
            <a:xfrm>
              <a:off x="10084303" y="1527124"/>
              <a:ext cx="756000" cy="369332"/>
            </a:xfrm>
            <a:prstGeom prst="rect">
              <a:avLst/>
            </a:prstGeom>
            <a:solidFill>
              <a:srgbClr val="D7C2DA"/>
            </a:solidFill>
            <a:ln w="19050">
              <a:solidFill>
                <a:schemeClr val="accent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t-PT" dirty="0" err="1"/>
                <a:t>Rh</a:t>
              </a:r>
              <a:r>
                <a:rPr lang="pt-PT" dirty="0"/>
                <a:t>-:</a:t>
              </a:r>
              <a:r>
                <a:rPr lang="pt-PT" dirty="0" err="1"/>
                <a:t>Gl</a:t>
              </a:r>
              <a:endParaRPr lang="en-US" dirty="0"/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793BC2E3-7E0E-4362-9F80-57C26A94BA3B}"/>
                </a:ext>
              </a:extLst>
            </p:cNvPr>
            <p:cNvSpPr txBox="1"/>
            <p:nvPr/>
          </p:nvSpPr>
          <p:spPr>
            <a:xfrm>
              <a:off x="12598088" y="4182526"/>
              <a:ext cx="1079999" cy="36933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9050">
              <a:solidFill>
                <a:schemeClr val="accent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t-PT" dirty="0" err="1"/>
                <a:t>Strepto</a:t>
              </a:r>
              <a:r>
                <a:rPr lang="pt-PT" dirty="0"/>
                <a:t> B</a:t>
              </a:r>
              <a:endParaRPr lang="en-US" dirty="0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58CD62F4-E25A-4D4B-826C-33FB46508FC3}"/>
                </a:ext>
              </a:extLst>
            </p:cNvPr>
            <p:cNvSpPr txBox="1"/>
            <p:nvPr/>
          </p:nvSpPr>
          <p:spPr>
            <a:xfrm>
              <a:off x="14401346" y="3835424"/>
              <a:ext cx="108000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9050">
              <a:solidFill>
                <a:schemeClr val="accent1"/>
              </a:solidFill>
            </a:ln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pt-PT" dirty="0"/>
                <a:t>CTG</a:t>
              </a:r>
              <a:endParaRPr lang="en-US" dirty="0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CE80864C-AE3A-4D83-970A-1127403882A0}"/>
                </a:ext>
              </a:extLst>
            </p:cNvPr>
            <p:cNvSpPr txBox="1"/>
            <p:nvPr/>
          </p:nvSpPr>
          <p:spPr>
            <a:xfrm>
              <a:off x="3969983" y="4205055"/>
              <a:ext cx="1081909" cy="3693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9050">
              <a:solidFill>
                <a:schemeClr val="accent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t-PT" dirty="0" err="1"/>
                <a:t>Bioq</a:t>
              </a:r>
              <a:endParaRPr lang="en-US" dirty="0"/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0D582ABA-E7A1-40EC-B7FA-BD4BD5731455}"/>
                </a:ext>
              </a:extLst>
            </p:cNvPr>
            <p:cNvSpPr txBox="1"/>
            <p:nvPr/>
          </p:nvSpPr>
          <p:spPr>
            <a:xfrm>
              <a:off x="7367" y="729813"/>
              <a:ext cx="15498885" cy="369332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PT" dirty="0"/>
                <a:t>Ácido fólico – </a:t>
              </a:r>
              <a:r>
                <a:rPr lang="pt-PT" dirty="0" err="1"/>
                <a:t>mín</a:t>
              </a:r>
              <a:r>
                <a:rPr lang="pt-PT" dirty="0"/>
                <a:t>. 400 </a:t>
              </a:r>
              <a:r>
                <a:rPr lang="pt-PT" dirty="0" err="1"/>
                <a:t>mcg</a:t>
              </a:r>
              <a:r>
                <a:rPr lang="pt-PT" dirty="0"/>
                <a:t>/dia</a:t>
              </a:r>
              <a:endParaRPr lang="en-US" dirty="0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BD244FA1-BAE9-479B-808D-0074F7E6A006}"/>
                </a:ext>
              </a:extLst>
            </p:cNvPr>
            <p:cNvSpPr txBox="1"/>
            <p:nvPr/>
          </p:nvSpPr>
          <p:spPr>
            <a:xfrm>
              <a:off x="7559958" y="325822"/>
              <a:ext cx="7946294" cy="369332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PT" dirty="0"/>
                <a:t>Ferro – 300 mg de sulfato ferroso</a:t>
              </a:r>
              <a:endParaRPr lang="en-US" dirty="0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2785204D-B1A8-4032-B0F2-875B1CAAC855}"/>
                </a:ext>
              </a:extLst>
            </p:cNvPr>
            <p:cNvSpPr txBox="1"/>
            <p:nvPr/>
          </p:nvSpPr>
          <p:spPr>
            <a:xfrm>
              <a:off x="9005219" y="2730942"/>
              <a:ext cx="6501033" cy="3693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PT" dirty="0" err="1"/>
                <a:t>Auto-avaliação</a:t>
              </a:r>
              <a:r>
                <a:rPr lang="pt-PT" dirty="0"/>
                <a:t> diária da atividade fetal</a:t>
              </a:r>
              <a:endParaRPr lang="en-US" dirty="0"/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95FAF77A-5907-416C-8DD1-153E327B27B6}"/>
                </a:ext>
              </a:extLst>
            </p:cNvPr>
            <p:cNvSpPr txBox="1"/>
            <p:nvPr/>
          </p:nvSpPr>
          <p:spPr>
            <a:xfrm>
              <a:off x="5763305" y="2334656"/>
              <a:ext cx="9742948" cy="3693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PT" dirty="0" err="1"/>
                <a:t>Auto-avaliação</a:t>
              </a:r>
              <a:r>
                <a:rPr lang="pt-PT" dirty="0"/>
                <a:t> batimentos cardíacos fetais/1 a 2 sem</a:t>
              </a:r>
              <a:endParaRPr lang="en-US" dirty="0"/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2ABEFAB4-E1B5-4A1F-AE11-4D99E1A2E142}"/>
                </a:ext>
              </a:extLst>
            </p:cNvPr>
            <p:cNvSpPr txBox="1"/>
            <p:nvPr/>
          </p:nvSpPr>
          <p:spPr>
            <a:xfrm>
              <a:off x="14751152" y="1527124"/>
              <a:ext cx="756000" cy="369332"/>
            </a:xfrm>
            <a:prstGeom prst="rect">
              <a:avLst/>
            </a:prstGeom>
            <a:solidFill>
              <a:srgbClr val="D7C2DA"/>
            </a:solidFill>
            <a:ln w="19050">
              <a:solidFill>
                <a:schemeClr val="accent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t-PT" dirty="0" err="1"/>
                <a:t>Rh</a:t>
              </a:r>
              <a:r>
                <a:rPr lang="pt-PT" dirty="0"/>
                <a:t>-:</a:t>
              </a:r>
              <a:r>
                <a:rPr lang="pt-PT" dirty="0" err="1"/>
                <a:t>Gl</a:t>
              </a:r>
              <a:endParaRPr lang="en-US" dirty="0"/>
            </a:p>
          </p:txBody>
        </p: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AD5BD42B-8997-4AF2-9D02-166249070674}"/>
                </a:ext>
              </a:extLst>
            </p:cNvPr>
            <p:cNvCxnSpPr/>
            <p:nvPr/>
          </p:nvCxnSpPr>
          <p:spPr>
            <a:xfrm flipV="1">
              <a:off x="352981" y="1076007"/>
              <a:ext cx="0" cy="49684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D0C52621-8A2F-4BED-994A-B5F61B979A9E}"/>
                </a:ext>
              </a:extLst>
            </p:cNvPr>
            <p:cNvCxnSpPr>
              <a:cxnSpLocks/>
              <a:stCxn id="119" idx="1"/>
            </p:cNvCxnSpPr>
            <p:nvPr/>
          </p:nvCxnSpPr>
          <p:spPr>
            <a:xfrm flipH="1">
              <a:off x="3961071" y="4389721"/>
              <a:ext cx="8912" cy="136946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72F697D4-CA7F-49BB-B4F2-FC8FE7BBE0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48647" y="3830461"/>
              <a:ext cx="6490" cy="22167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ED69D285-21FE-4051-9A51-DCDBE8C25004}"/>
                </a:ext>
              </a:extLst>
            </p:cNvPr>
            <p:cNvCxnSpPr/>
            <p:nvPr/>
          </p:nvCxnSpPr>
          <p:spPr>
            <a:xfrm flipH="1">
              <a:off x="4325836" y="4574601"/>
              <a:ext cx="3788" cy="13694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88130DC0-45C1-4597-BD70-3E18B1EF10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11699" y="3832961"/>
              <a:ext cx="6490" cy="22167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1EBDF1CB-234A-4912-B68D-265C431DC6C8}"/>
                </a:ext>
              </a:extLst>
            </p:cNvPr>
            <p:cNvCxnSpPr>
              <a:cxnSpLocks/>
              <a:stCxn id="103" idx="1"/>
              <a:endCxn id="77" idx="1"/>
            </p:cNvCxnSpPr>
            <p:nvPr/>
          </p:nvCxnSpPr>
          <p:spPr>
            <a:xfrm flipH="1">
              <a:off x="5403900" y="5406485"/>
              <a:ext cx="14935" cy="49669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9B4868BB-FE5E-4A1B-ABDB-5A6F710C0E28}"/>
                </a:ext>
              </a:extLst>
            </p:cNvPr>
            <p:cNvCxnSpPr/>
            <p:nvPr/>
          </p:nvCxnSpPr>
          <p:spPr>
            <a:xfrm>
              <a:off x="6845449" y="5408985"/>
              <a:ext cx="1" cy="49669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041181A6-DEE5-4554-B3FF-5DD0718E7E80}"/>
                </a:ext>
              </a:extLst>
            </p:cNvPr>
            <p:cNvCxnSpPr/>
            <p:nvPr/>
          </p:nvCxnSpPr>
          <p:spPr>
            <a:xfrm>
              <a:off x="8279505" y="5389000"/>
              <a:ext cx="1" cy="49669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BA37B09E-1F44-4A2C-8F4D-6D32982968BD}"/>
                </a:ext>
              </a:extLst>
            </p:cNvPr>
            <p:cNvCxnSpPr/>
            <p:nvPr/>
          </p:nvCxnSpPr>
          <p:spPr>
            <a:xfrm>
              <a:off x="9001525" y="5398995"/>
              <a:ext cx="1" cy="49669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A2040819-3C44-42D0-9FC5-6B9BF4F9787B}"/>
                </a:ext>
              </a:extLst>
            </p:cNvPr>
            <p:cNvCxnSpPr/>
            <p:nvPr/>
          </p:nvCxnSpPr>
          <p:spPr>
            <a:xfrm>
              <a:off x="9723546" y="5394000"/>
              <a:ext cx="1" cy="49669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D1420372-25C9-4364-808A-B0E5295D5670}"/>
                </a:ext>
              </a:extLst>
            </p:cNvPr>
            <p:cNvCxnSpPr/>
            <p:nvPr/>
          </p:nvCxnSpPr>
          <p:spPr>
            <a:xfrm>
              <a:off x="10438071" y="5418985"/>
              <a:ext cx="1" cy="49669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00F416E4-8F14-40B8-9933-055EC1CE5725}"/>
                </a:ext>
              </a:extLst>
            </p:cNvPr>
            <p:cNvCxnSpPr/>
            <p:nvPr/>
          </p:nvCxnSpPr>
          <p:spPr>
            <a:xfrm>
              <a:off x="12591655" y="5391505"/>
              <a:ext cx="1" cy="49669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292C8B0A-2A65-45D1-8302-DE39DF9F3743}"/>
                </a:ext>
              </a:extLst>
            </p:cNvPr>
            <p:cNvCxnSpPr/>
            <p:nvPr/>
          </p:nvCxnSpPr>
          <p:spPr>
            <a:xfrm>
              <a:off x="13321170" y="5431480"/>
              <a:ext cx="1" cy="49669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47F7A0DB-BE00-4D62-AE06-298B2FE8512B}"/>
                </a:ext>
              </a:extLst>
            </p:cNvPr>
            <p:cNvCxnSpPr/>
            <p:nvPr/>
          </p:nvCxnSpPr>
          <p:spPr>
            <a:xfrm>
              <a:off x="13675935" y="5396505"/>
              <a:ext cx="1" cy="49669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944CD76B-ECDD-4ADF-B4F3-CB3435C30DFE}"/>
                </a:ext>
              </a:extLst>
            </p:cNvPr>
            <p:cNvCxnSpPr/>
            <p:nvPr/>
          </p:nvCxnSpPr>
          <p:spPr>
            <a:xfrm>
              <a:off x="14397955" y="5406500"/>
              <a:ext cx="1" cy="49669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A9A6F2AC-03A9-47EC-B350-63973A2642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02228" y="3825466"/>
              <a:ext cx="6490" cy="22167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6678205F-632F-4DC2-B9B2-018476B383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84015" y="3820471"/>
              <a:ext cx="6490" cy="22167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C83EA9EE-9C0A-4927-BA04-4673AFA371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157128" y="3815476"/>
              <a:ext cx="6490" cy="22167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33A9F0AA-3CE1-4730-B381-D5A31AB60D6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38917" y="3832966"/>
              <a:ext cx="6490" cy="22167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7260FD13-431D-440B-97FE-19771B01BE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397503" y="3847956"/>
              <a:ext cx="6490" cy="22167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2D5CFAE8-93AE-4706-9D21-B250DFF296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471786" y="3820471"/>
              <a:ext cx="6490" cy="22167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3A70E326-EC3B-4F3C-BB16-4C2876C5AAEA}"/>
                </a:ext>
              </a:extLst>
            </p:cNvPr>
            <p:cNvCxnSpPr>
              <a:cxnSpLocks/>
              <a:stCxn id="117" idx="1"/>
            </p:cNvCxnSpPr>
            <p:nvPr/>
          </p:nvCxnSpPr>
          <p:spPr>
            <a:xfrm>
              <a:off x="12598088" y="4367192"/>
              <a:ext cx="2577" cy="16650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CFB4F73E-9C5E-4510-9E2D-7738DCE4C685}"/>
                </a:ext>
              </a:extLst>
            </p:cNvPr>
            <p:cNvCxnSpPr>
              <a:cxnSpLocks/>
            </p:cNvCxnSpPr>
            <p:nvPr/>
          </p:nvCxnSpPr>
          <p:spPr>
            <a:xfrm>
              <a:off x="13672381" y="4369692"/>
              <a:ext cx="2577" cy="16650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B361DDBB-1823-47AB-AD45-37075B18F200}"/>
                </a:ext>
              </a:extLst>
            </p:cNvPr>
            <p:cNvCxnSpPr>
              <a:cxnSpLocks/>
              <a:stCxn id="109" idx="1"/>
            </p:cNvCxnSpPr>
            <p:nvPr/>
          </p:nvCxnSpPr>
          <p:spPr>
            <a:xfrm>
              <a:off x="8633938" y="4773137"/>
              <a:ext cx="4892" cy="113004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B4473CE5-74A0-4E33-A61D-6AA51ED4E897}"/>
                </a:ext>
              </a:extLst>
            </p:cNvPr>
            <p:cNvCxnSpPr>
              <a:cxnSpLocks/>
            </p:cNvCxnSpPr>
            <p:nvPr/>
          </p:nvCxnSpPr>
          <p:spPr>
            <a:xfrm>
              <a:off x="10075490" y="4783133"/>
              <a:ext cx="4892" cy="113004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D930B619-52B4-43F0-A880-B85EF80AB6E8}"/>
                </a:ext>
              </a:extLst>
            </p:cNvPr>
            <p:cNvCxnSpPr>
              <a:cxnSpLocks/>
            </p:cNvCxnSpPr>
            <p:nvPr/>
          </p:nvCxnSpPr>
          <p:spPr>
            <a:xfrm>
              <a:off x="11517039" y="4755653"/>
              <a:ext cx="4892" cy="113004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3E2A49E9-9D74-413C-9B95-50AF8995B8CB}"/>
                </a:ext>
              </a:extLst>
            </p:cNvPr>
            <p:cNvCxnSpPr>
              <a:cxnSpLocks/>
            </p:cNvCxnSpPr>
            <p:nvPr/>
          </p:nvCxnSpPr>
          <p:spPr>
            <a:xfrm>
              <a:off x="12951092" y="4780638"/>
              <a:ext cx="4892" cy="113004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51737A65-13AC-4D33-88C4-8F99F28FCC15}"/>
                </a:ext>
              </a:extLst>
            </p:cNvPr>
            <p:cNvCxnSpPr>
              <a:cxnSpLocks/>
              <a:stCxn id="122" idx="1"/>
            </p:cNvCxnSpPr>
            <p:nvPr/>
          </p:nvCxnSpPr>
          <p:spPr>
            <a:xfrm flipH="1">
              <a:off x="8998540" y="2915608"/>
              <a:ext cx="6679" cy="29891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8735A635-7CF0-42F6-8C9D-136B8E747E06}"/>
                </a:ext>
              </a:extLst>
            </p:cNvPr>
            <p:cNvCxnSpPr>
              <a:cxnSpLocks/>
              <a:endCxn id="77" idx="3"/>
            </p:cNvCxnSpPr>
            <p:nvPr/>
          </p:nvCxnSpPr>
          <p:spPr>
            <a:xfrm>
              <a:off x="5761705" y="2508902"/>
              <a:ext cx="1600" cy="339427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81496FAC-A70B-44F7-A18E-260FE5927AC3}"/>
                </a:ext>
              </a:extLst>
            </p:cNvPr>
            <p:cNvCxnSpPr>
              <a:cxnSpLocks/>
            </p:cNvCxnSpPr>
            <p:nvPr/>
          </p:nvCxnSpPr>
          <p:spPr>
            <a:xfrm>
              <a:off x="10079364" y="1655432"/>
              <a:ext cx="2173" cy="424573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82C4F69D-8F38-42A3-8041-9950DA697DBA}"/>
                </a:ext>
              </a:extLst>
            </p:cNvPr>
            <p:cNvCxnSpPr>
              <a:cxnSpLocks/>
            </p:cNvCxnSpPr>
            <p:nvPr/>
          </p:nvCxnSpPr>
          <p:spPr>
            <a:xfrm>
              <a:off x="10818654" y="1639957"/>
              <a:ext cx="2173" cy="424573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7516FDED-38F4-4D6D-B4E0-4112ACE3A186}"/>
                </a:ext>
              </a:extLst>
            </p:cNvPr>
            <p:cNvCxnSpPr>
              <a:cxnSpLocks/>
            </p:cNvCxnSpPr>
            <p:nvPr/>
          </p:nvCxnSpPr>
          <p:spPr>
            <a:xfrm>
              <a:off x="14749536" y="1655432"/>
              <a:ext cx="2173" cy="424573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E7E42B15-6925-4215-BAEA-95877F5D3D8C}"/>
                </a:ext>
              </a:extLst>
            </p:cNvPr>
            <p:cNvCxnSpPr>
              <a:cxnSpLocks/>
              <a:stCxn id="121" idx="1"/>
            </p:cNvCxnSpPr>
            <p:nvPr/>
          </p:nvCxnSpPr>
          <p:spPr>
            <a:xfrm>
              <a:off x="7559958" y="510488"/>
              <a:ext cx="5725" cy="537819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Arrow Connector 179">
              <a:extLst>
                <a:ext uri="{FF2B5EF4-FFF2-40B4-BE49-F238E27FC236}">
                  <a16:creationId xmlns:a16="http://schemas.microsoft.com/office/drawing/2014/main" id="{87A4D89F-1B68-45E5-B7E5-A27D5CA7EA49}"/>
                </a:ext>
              </a:extLst>
            </p:cNvPr>
            <p:cNvCxnSpPr>
              <a:cxnSpLocks/>
            </p:cNvCxnSpPr>
            <p:nvPr/>
          </p:nvCxnSpPr>
          <p:spPr>
            <a:xfrm>
              <a:off x="360476" y="6213423"/>
              <a:ext cx="4684383" cy="0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Arrow Connector 180">
              <a:extLst>
                <a:ext uri="{FF2B5EF4-FFF2-40B4-BE49-F238E27FC236}">
                  <a16:creationId xmlns:a16="http://schemas.microsoft.com/office/drawing/2014/main" id="{A7D06814-1C74-4764-A08C-21BA90DF3389}"/>
                </a:ext>
              </a:extLst>
            </p:cNvPr>
            <p:cNvCxnSpPr>
              <a:cxnSpLocks/>
            </p:cNvCxnSpPr>
            <p:nvPr/>
          </p:nvCxnSpPr>
          <p:spPr>
            <a:xfrm>
              <a:off x="5051892" y="6213423"/>
              <a:ext cx="3946648" cy="0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Arrow Connector 182">
              <a:extLst>
                <a:ext uri="{FF2B5EF4-FFF2-40B4-BE49-F238E27FC236}">
                  <a16:creationId xmlns:a16="http://schemas.microsoft.com/office/drawing/2014/main" id="{FAFC88EC-B111-4C1F-A805-CC5263239D86}"/>
                </a:ext>
              </a:extLst>
            </p:cNvPr>
            <p:cNvCxnSpPr>
              <a:cxnSpLocks/>
            </p:cNvCxnSpPr>
            <p:nvPr/>
          </p:nvCxnSpPr>
          <p:spPr>
            <a:xfrm>
              <a:off x="8998540" y="6213423"/>
              <a:ext cx="2877313" cy="0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Arrow Connector 184">
              <a:extLst>
                <a:ext uri="{FF2B5EF4-FFF2-40B4-BE49-F238E27FC236}">
                  <a16:creationId xmlns:a16="http://schemas.microsoft.com/office/drawing/2014/main" id="{254FE247-C95B-46E6-BE4C-B5ABA55CBD91}"/>
                </a:ext>
              </a:extLst>
            </p:cNvPr>
            <p:cNvCxnSpPr>
              <a:cxnSpLocks/>
            </p:cNvCxnSpPr>
            <p:nvPr/>
          </p:nvCxnSpPr>
          <p:spPr>
            <a:xfrm>
              <a:off x="11866214" y="6213423"/>
              <a:ext cx="1811874" cy="0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Arrow Connector 186">
              <a:extLst>
                <a:ext uri="{FF2B5EF4-FFF2-40B4-BE49-F238E27FC236}">
                  <a16:creationId xmlns:a16="http://schemas.microsoft.com/office/drawing/2014/main" id="{67DB05F4-1B48-4AB9-B890-BAE7AC49E850}"/>
                </a:ext>
              </a:extLst>
            </p:cNvPr>
            <p:cNvCxnSpPr>
              <a:cxnSpLocks/>
            </p:cNvCxnSpPr>
            <p:nvPr/>
          </p:nvCxnSpPr>
          <p:spPr>
            <a:xfrm>
              <a:off x="13678088" y="6213423"/>
              <a:ext cx="1811874" cy="0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74BA182A-1EF2-4357-A6F2-B5F3F7E4AAFC}"/>
                </a:ext>
              </a:extLst>
            </p:cNvPr>
            <p:cNvSpPr txBox="1"/>
            <p:nvPr/>
          </p:nvSpPr>
          <p:spPr>
            <a:xfrm>
              <a:off x="845990" y="6379667"/>
              <a:ext cx="26438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PT" dirty="0"/>
                <a:t>1º </a:t>
              </a:r>
              <a:r>
                <a:rPr lang="pt-PT" dirty="0" err="1"/>
                <a:t>trim</a:t>
              </a:r>
              <a:r>
                <a:rPr lang="pt-PT" dirty="0"/>
                <a:t> - Fase embrionária</a:t>
              </a:r>
              <a:endParaRPr lang="en-US" dirty="0"/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D41E22EC-EE22-4842-81ED-9FC2A7DB00DA}"/>
                </a:ext>
              </a:extLst>
            </p:cNvPr>
            <p:cNvSpPr txBox="1"/>
            <p:nvPr/>
          </p:nvSpPr>
          <p:spPr>
            <a:xfrm>
              <a:off x="6241136" y="6379667"/>
              <a:ext cx="13188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dirty="0"/>
                <a:t>2º trimestre</a:t>
              </a:r>
              <a:endParaRPr lang="en-US" dirty="0"/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6CC2648C-F4D6-4D73-8CB1-548E8D942609}"/>
                </a:ext>
              </a:extLst>
            </p:cNvPr>
            <p:cNvSpPr txBox="1"/>
            <p:nvPr/>
          </p:nvSpPr>
          <p:spPr>
            <a:xfrm>
              <a:off x="9136298" y="6379667"/>
              <a:ext cx="21169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dirty="0"/>
                <a:t>3º trimestre precoce</a:t>
              </a:r>
              <a:endParaRPr lang="en-US" dirty="0"/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7EC045A2-3E47-464E-A979-7A6D895DCA2E}"/>
                </a:ext>
              </a:extLst>
            </p:cNvPr>
            <p:cNvSpPr txBox="1"/>
            <p:nvPr/>
          </p:nvSpPr>
          <p:spPr>
            <a:xfrm>
              <a:off x="12752002" y="6384898"/>
              <a:ext cx="19300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dirty="0"/>
                <a:t>3º trimestre tardio</a:t>
              </a:r>
              <a:endParaRPr lang="en-US" dirty="0"/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CBD26568-1966-4B00-9CF1-2A654CC38737}"/>
                </a:ext>
              </a:extLst>
            </p:cNvPr>
            <p:cNvSpPr txBox="1"/>
            <p:nvPr/>
          </p:nvSpPr>
          <p:spPr>
            <a:xfrm>
              <a:off x="790406" y="6851215"/>
              <a:ext cx="27182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PT" dirty="0"/>
                <a:t>Aborto espontâneo 1º </a:t>
              </a:r>
              <a:r>
                <a:rPr lang="pt-PT" dirty="0" err="1"/>
                <a:t>trim</a:t>
              </a:r>
              <a:endParaRPr lang="en-US" dirty="0"/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1F44D083-10FE-4984-9859-49CF04C5CEBF}"/>
                </a:ext>
              </a:extLst>
            </p:cNvPr>
            <p:cNvSpPr txBox="1"/>
            <p:nvPr/>
          </p:nvSpPr>
          <p:spPr>
            <a:xfrm>
              <a:off x="5481671" y="6851215"/>
              <a:ext cx="27182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PT" dirty="0"/>
                <a:t>Aborto espontâneo 2º </a:t>
              </a:r>
              <a:r>
                <a:rPr lang="pt-PT" dirty="0" err="1"/>
                <a:t>trim</a:t>
              </a:r>
              <a:endParaRPr lang="en-US" dirty="0"/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EB3540D9-C12F-4C17-9654-8ECB5D9ADB0A}"/>
                </a:ext>
              </a:extLst>
            </p:cNvPr>
            <p:cNvSpPr txBox="1"/>
            <p:nvPr/>
          </p:nvSpPr>
          <p:spPr>
            <a:xfrm>
              <a:off x="9286603" y="6851215"/>
              <a:ext cx="17665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PT" dirty="0"/>
                <a:t>Parto PT precoce</a:t>
              </a:r>
              <a:endParaRPr lang="en-US" dirty="0"/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B253E69D-A4F9-4CB5-AF59-A2E2737D4F3E}"/>
                </a:ext>
              </a:extLst>
            </p:cNvPr>
            <p:cNvSpPr txBox="1"/>
            <p:nvPr/>
          </p:nvSpPr>
          <p:spPr>
            <a:xfrm>
              <a:off x="12055554" y="6851215"/>
              <a:ext cx="15795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PT" dirty="0"/>
                <a:t>Parto PT tardio</a:t>
              </a:r>
              <a:endParaRPr lang="en-US" dirty="0"/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E4C4BB64-0641-4884-9DCA-BC9D8F83190B}"/>
                </a:ext>
              </a:extLst>
            </p:cNvPr>
            <p:cNvSpPr txBox="1"/>
            <p:nvPr/>
          </p:nvSpPr>
          <p:spPr>
            <a:xfrm>
              <a:off x="14024660" y="6851215"/>
              <a:ext cx="13147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PT" dirty="0"/>
                <a:t>Parto termo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816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AE503-D6CC-4EB0-B214-54A742311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66151" y="7011958"/>
            <a:ext cx="5873924" cy="549305"/>
          </a:xfrm>
        </p:spPr>
        <p:txBody>
          <a:bodyPr>
            <a:normAutofit/>
          </a:bodyPr>
          <a:lstStyle/>
          <a:p>
            <a:r>
              <a:rPr lang="en-US" sz="2000" dirty="0"/>
              <a:t>https://www.fetalmedicine.org/lists/map/certified/NT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FF2495-B1D3-4900-9E58-B20B22DED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8446" y="0"/>
            <a:ext cx="10363439" cy="7105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134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F3BD8-60EB-48AB-A3BE-6FCCE02D7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Farmácia em casa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1D31D-20BB-4B29-BFE2-EA73210A49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PT" dirty="0" err="1"/>
              <a:t>Folicil</a:t>
            </a:r>
            <a:r>
              <a:rPr lang="pt-PT" dirty="0"/>
              <a:t>® – 5 mg – 1 </a:t>
            </a:r>
            <a:r>
              <a:rPr lang="pt-PT" dirty="0" err="1"/>
              <a:t>emb</a:t>
            </a:r>
            <a:r>
              <a:rPr lang="pt-PT" dirty="0"/>
              <a:t> 60 </a:t>
            </a:r>
            <a:r>
              <a:rPr lang="pt-PT" dirty="0" err="1"/>
              <a:t>cp</a:t>
            </a:r>
            <a:endParaRPr lang="pt-PT" dirty="0"/>
          </a:p>
          <a:p>
            <a:r>
              <a:rPr lang="pt-PT" dirty="0" err="1"/>
              <a:t>Folifer</a:t>
            </a:r>
            <a:r>
              <a:rPr lang="pt-PT" dirty="0"/>
              <a:t>® - 1 </a:t>
            </a:r>
            <a:r>
              <a:rPr lang="pt-PT" dirty="0" err="1"/>
              <a:t>emb</a:t>
            </a:r>
            <a:r>
              <a:rPr lang="pt-PT" dirty="0"/>
              <a:t> de 60 </a:t>
            </a:r>
            <a:r>
              <a:rPr lang="pt-PT" dirty="0" err="1"/>
              <a:t>cp</a:t>
            </a:r>
            <a:endParaRPr lang="pt-PT" dirty="0"/>
          </a:p>
          <a:p>
            <a:r>
              <a:rPr lang="pt-PT" dirty="0"/>
              <a:t>AAS® ou </a:t>
            </a:r>
            <a:r>
              <a:rPr lang="pt-PT" dirty="0" err="1"/>
              <a:t>Tromalyt</a:t>
            </a:r>
            <a:r>
              <a:rPr lang="pt-PT" dirty="0"/>
              <a:t>® - 150 mg – 1 </a:t>
            </a:r>
            <a:r>
              <a:rPr lang="pt-PT" dirty="0" err="1"/>
              <a:t>emb</a:t>
            </a:r>
            <a:r>
              <a:rPr lang="pt-PT" dirty="0"/>
              <a:t> 20 </a:t>
            </a:r>
            <a:r>
              <a:rPr lang="pt-PT" dirty="0" err="1"/>
              <a:t>cp</a:t>
            </a:r>
            <a:endParaRPr lang="pt-PT" dirty="0"/>
          </a:p>
          <a:p>
            <a:r>
              <a:rPr lang="pt-PT" dirty="0" err="1"/>
              <a:t>Fosfomicina</a:t>
            </a:r>
            <a:r>
              <a:rPr lang="pt-PT" dirty="0"/>
              <a:t>® - 1 </a:t>
            </a:r>
            <a:r>
              <a:rPr lang="pt-PT" dirty="0" err="1"/>
              <a:t>emb</a:t>
            </a:r>
            <a:r>
              <a:rPr lang="pt-PT" dirty="0"/>
              <a:t> toma única</a:t>
            </a:r>
          </a:p>
          <a:p>
            <a:r>
              <a:rPr lang="pt-PT" dirty="0" err="1"/>
              <a:t>Nausefe</a:t>
            </a:r>
            <a:r>
              <a:rPr lang="pt-PT" dirty="0"/>
              <a:t>® - 1 </a:t>
            </a:r>
            <a:r>
              <a:rPr lang="pt-PT" dirty="0" err="1"/>
              <a:t>emb</a:t>
            </a:r>
            <a:r>
              <a:rPr lang="pt-PT" dirty="0"/>
              <a:t> standard</a:t>
            </a:r>
          </a:p>
          <a:p>
            <a:r>
              <a:rPr lang="pt-PT" dirty="0"/>
              <a:t>Amoxicilina + Ácido </a:t>
            </a:r>
            <a:r>
              <a:rPr lang="pt-PT" dirty="0" err="1"/>
              <a:t>Clavulâmico</a:t>
            </a:r>
            <a:r>
              <a:rPr lang="pt-PT" dirty="0"/>
              <a:t> – 1 </a:t>
            </a:r>
            <a:r>
              <a:rPr lang="pt-PT" dirty="0" err="1"/>
              <a:t>emb</a:t>
            </a:r>
            <a:endParaRPr lang="pt-PT" dirty="0"/>
          </a:p>
          <a:p>
            <a:r>
              <a:rPr lang="pt-PT" dirty="0" err="1"/>
              <a:t>Canesten</a:t>
            </a:r>
            <a:r>
              <a:rPr lang="pt-PT" dirty="0"/>
              <a:t>® óvulos vaginais e creme – 1 </a:t>
            </a:r>
            <a:r>
              <a:rPr lang="pt-PT" dirty="0" err="1"/>
              <a:t>emb</a:t>
            </a:r>
            <a:r>
              <a:rPr lang="pt-PT" dirty="0"/>
              <a:t> de cada</a:t>
            </a:r>
          </a:p>
          <a:p>
            <a:r>
              <a:rPr lang="pt-PT" dirty="0"/>
              <a:t>Complexo multivitamínico – 1 </a:t>
            </a:r>
            <a:r>
              <a:rPr lang="pt-PT" dirty="0" err="1"/>
              <a:t>emb</a:t>
            </a:r>
            <a:r>
              <a:rPr lang="pt-PT" dirty="0"/>
              <a:t> - para usar se alimentação de má qualidade – vómitos</a:t>
            </a:r>
          </a:p>
          <a:p>
            <a:r>
              <a:rPr lang="pt-PT" dirty="0"/>
              <a:t>Progesterona óvulos vaginais 400 </a:t>
            </a:r>
            <a:r>
              <a:rPr lang="pt-PT" dirty="0" err="1"/>
              <a:t>mcg</a:t>
            </a:r>
            <a:r>
              <a:rPr lang="pt-PT" dirty="0"/>
              <a:t> – 1 </a:t>
            </a:r>
            <a:r>
              <a:rPr lang="pt-PT" dirty="0" err="1"/>
              <a:t>emb</a:t>
            </a:r>
            <a:r>
              <a:rPr lang="pt-PT" dirty="0"/>
              <a:t> se história de parto pré-termo ou &gt;1 aborto espontâneo – 1 </a:t>
            </a:r>
            <a:r>
              <a:rPr lang="pt-PT" dirty="0" err="1"/>
              <a:t>óv</a:t>
            </a:r>
            <a:r>
              <a:rPr lang="pt-PT" dirty="0"/>
              <a:t>/dia</a:t>
            </a:r>
          </a:p>
          <a:p>
            <a:r>
              <a:rPr lang="pt-PT" dirty="0" err="1"/>
              <a:t>Aldomet</a:t>
            </a:r>
            <a:r>
              <a:rPr lang="pt-PT" dirty="0"/>
              <a:t>® 1 </a:t>
            </a:r>
            <a:r>
              <a:rPr lang="pt-PT" dirty="0" err="1"/>
              <a:t>emb</a:t>
            </a:r>
            <a:r>
              <a:rPr lang="pt-PT" dirty="0"/>
              <a:t> </a:t>
            </a:r>
            <a:r>
              <a:rPr lang="pt-PT" dirty="0" err="1"/>
              <a:t>cp</a:t>
            </a:r>
            <a:r>
              <a:rPr lang="pt-PT" dirty="0"/>
              <a:t> 250 mg - se risco alto de Pré-eclâmpsia – se TA &gt;= 90 mmHg ou 140 mm Hg – 2 a 3 </a:t>
            </a:r>
            <a:r>
              <a:rPr lang="pt-PT" dirty="0" err="1"/>
              <a:t>cp</a:t>
            </a:r>
            <a:r>
              <a:rPr lang="pt-PT" dirty="0"/>
              <a:t>/dia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097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4EC7A-312D-48F5-B19D-3056784A5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Para folhetos informativos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1F3D51-B28D-4A60-B092-8803EDA193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https://www.chln.min-saude.pt/index.php/as-nossas-especialidades/obstetricia-ginecologia-e-med-reproducao/obstetricia</a:t>
            </a:r>
          </a:p>
        </p:txBody>
      </p:sp>
    </p:spTree>
    <p:extLst>
      <p:ext uri="{BB962C8B-B14F-4D97-AF65-F5344CB8AC3E}">
        <p14:creationId xmlns:p14="http://schemas.microsoft.com/office/powerpoint/2010/main" val="3972534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506</TotalTime>
  <Words>331</Words>
  <Application>Microsoft Macintosh PowerPoint</Application>
  <PresentationFormat>Personalizados</PresentationFormat>
  <Paragraphs>92</Paragraphs>
  <Slides>5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Medicina e Vida Diplomática</vt:lpstr>
      <vt:lpstr>Apresentação do PowerPoint</vt:lpstr>
      <vt:lpstr>https://www.fetalmedicine.org/lists/map/certified/NT</vt:lpstr>
      <vt:lpstr>Farmácia em casa</vt:lpstr>
      <vt:lpstr>Para folhetos informativos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 Carlos Ferreira</dc:creator>
  <cp:lastModifiedBy>manuela caramujo</cp:lastModifiedBy>
  <cp:revision>2</cp:revision>
  <dcterms:created xsi:type="dcterms:W3CDTF">2022-02-13T11:01:14Z</dcterms:created>
  <dcterms:modified xsi:type="dcterms:W3CDTF">2023-06-17T15:12:19Z</dcterms:modified>
</cp:coreProperties>
</file>